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FE44-7D0C-487E-A948-A8246A546AEE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5965A75C-4089-405B-962C-B73D802C8693}">
      <dgm:prSet phldrT="[Text]"/>
      <dgm:spPr/>
      <dgm:t>
        <a:bodyPr/>
        <a:lstStyle/>
        <a:p>
          <a:r>
            <a:rPr lang="es-CL" dirty="0" smtClean="0"/>
            <a:t>O.G:</a:t>
          </a:r>
        </a:p>
        <a:p>
          <a:r>
            <a:rPr lang="es-CL" dirty="0" smtClean="0"/>
            <a:t>Promover </a:t>
          </a:r>
          <a:r>
            <a:rPr lang="es-CL" dirty="0" smtClean="0"/>
            <a:t>el desarrollo </a:t>
          </a:r>
          <a:r>
            <a:rPr lang="es-CL" dirty="0" smtClean="0"/>
            <a:t>perceptivo motor.</a:t>
          </a:r>
          <a:endParaRPr lang="es-CL" dirty="0"/>
        </a:p>
      </dgm:t>
    </dgm:pt>
    <dgm:pt modelId="{0B0C8596-5C70-4AD8-9270-AB5FF4F77A10}" type="parTrans" cxnId="{02459424-F900-4A01-985B-1D80AEA5F784}">
      <dgm:prSet/>
      <dgm:spPr/>
      <dgm:t>
        <a:bodyPr/>
        <a:lstStyle/>
        <a:p>
          <a:endParaRPr lang="es-CL"/>
        </a:p>
      </dgm:t>
    </dgm:pt>
    <dgm:pt modelId="{2214F371-666A-42D3-A6EC-6679A30F9DF5}" type="sibTrans" cxnId="{02459424-F900-4A01-985B-1D80AEA5F784}">
      <dgm:prSet/>
      <dgm:spPr/>
      <dgm:t>
        <a:bodyPr/>
        <a:lstStyle/>
        <a:p>
          <a:endParaRPr lang="es-CL"/>
        </a:p>
      </dgm:t>
    </dgm:pt>
    <dgm:pt modelId="{3987BCCB-63A5-487A-B5BD-C437D0E2B172}">
      <dgm:prSet phldrT="[Text]"/>
      <dgm:spPr/>
      <dgm:t>
        <a:bodyPr/>
        <a:lstStyle/>
        <a:p>
          <a:r>
            <a:rPr lang="es-CL" dirty="0" smtClean="0"/>
            <a:t>O.E:</a:t>
          </a:r>
        </a:p>
        <a:p>
          <a:r>
            <a:rPr lang="es-CL" dirty="0" smtClean="0"/>
            <a:t>Conocer </a:t>
          </a:r>
          <a:r>
            <a:rPr lang="es-CL" dirty="0" smtClean="0"/>
            <a:t>importancia de la psicomotricidad.</a:t>
          </a:r>
          <a:endParaRPr lang="es-CL" dirty="0"/>
        </a:p>
      </dgm:t>
    </dgm:pt>
    <dgm:pt modelId="{8E224421-99D8-4816-9D53-73914665BC0F}" type="parTrans" cxnId="{897497B7-6799-4ADE-B90D-ED84A628AA61}">
      <dgm:prSet/>
      <dgm:spPr/>
      <dgm:t>
        <a:bodyPr/>
        <a:lstStyle/>
        <a:p>
          <a:endParaRPr lang="es-CL"/>
        </a:p>
      </dgm:t>
    </dgm:pt>
    <dgm:pt modelId="{4B699963-B163-497C-A048-2A45AC373661}" type="sibTrans" cxnId="{897497B7-6799-4ADE-B90D-ED84A628AA61}">
      <dgm:prSet/>
      <dgm:spPr/>
      <dgm:t>
        <a:bodyPr/>
        <a:lstStyle/>
        <a:p>
          <a:endParaRPr lang="es-CL"/>
        </a:p>
      </dgm:t>
    </dgm:pt>
    <dgm:pt modelId="{B80F60C6-9967-4A4C-A7D3-122C8BAE9E10}">
      <dgm:prSet phldrT="[Text]"/>
      <dgm:spPr/>
      <dgm:t>
        <a:bodyPr/>
        <a:lstStyle/>
        <a:p>
          <a:r>
            <a:rPr lang="es-CL" smtClean="0"/>
            <a:t>O.E:</a:t>
          </a:r>
          <a:endParaRPr lang="es-CL" dirty="0" smtClean="0"/>
        </a:p>
        <a:p>
          <a:r>
            <a:rPr lang="es-CL" dirty="0" smtClean="0"/>
            <a:t>Realizar </a:t>
          </a:r>
          <a:r>
            <a:rPr lang="es-CL" dirty="0" smtClean="0"/>
            <a:t>ejercicios de psicomotricidad.</a:t>
          </a:r>
          <a:endParaRPr lang="es-CL" dirty="0"/>
        </a:p>
      </dgm:t>
    </dgm:pt>
    <dgm:pt modelId="{BB3CEBDB-9EAA-4B3E-A25D-E8DFBAFE6309}" type="parTrans" cxnId="{2D1A346B-B5E2-47A6-B9D1-CEEA0F9E7073}">
      <dgm:prSet/>
      <dgm:spPr/>
      <dgm:t>
        <a:bodyPr/>
        <a:lstStyle/>
        <a:p>
          <a:endParaRPr lang="es-CL"/>
        </a:p>
      </dgm:t>
    </dgm:pt>
    <dgm:pt modelId="{C431E43C-6857-4E71-962C-3113225E1A05}" type="sibTrans" cxnId="{2D1A346B-B5E2-47A6-B9D1-CEEA0F9E7073}">
      <dgm:prSet/>
      <dgm:spPr/>
      <dgm:t>
        <a:bodyPr/>
        <a:lstStyle/>
        <a:p>
          <a:endParaRPr lang="es-CL"/>
        </a:p>
      </dgm:t>
    </dgm:pt>
    <dgm:pt modelId="{593FA7D0-6F18-44FD-8C29-258D21BFE7B0}">
      <dgm:prSet phldrT="[Text]"/>
      <dgm:spPr/>
      <dgm:t>
        <a:bodyPr/>
        <a:lstStyle/>
        <a:p>
          <a:r>
            <a:rPr lang="es-CL" dirty="0" smtClean="0"/>
            <a:t>O.E:</a:t>
          </a:r>
        </a:p>
        <a:p>
          <a:r>
            <a:rPr lang="es-CL" dirty="0" smtClean="0"/>
            <a:t>Reforzar </a:t>
          </a:r>
          <a:r>
            <a:rPr lang="es-CL" dirty="0" smtClean="0"/>
            <a:t>atención y concentración.</a:t>
          </a:r>
          <a:endParaRPr lang="es-CL" dirty="0"/>
        </a:p>
      </dgm:t>
    </dgm:pt>
    <dgm:pt modelId="{1BC369C4-B2B7-4DF1-A75F-B6E2C28612D4}" type="parTrans" cxnId="{50B65119-76A6-4D06-AE2E-AF4D1B3EF5FF}">
      <dgm:prSet/>
      <dgm:spPr/>
      <dgm:t>
        <a:bodyPr/>
        <a:lstStyle/>
        <a:p>
          <a:endParaRPr lang="es-CL"/>
        </a:p>
      </dgm:t>
    </dgm:pt>
    <dgm:pt modelId="{A4632B9E-00AD-4D89-9373-4B66EEE4B39B}" type="sibTrans" cxnId="{50B65119-76A6-4D06-AE2E-AF4D1B3EF5FF}">
      <dgm:prSet/>
      <dgm:spPr/>
      <dgm:t>
        <a:bodyPr/>
        <a:lstStyle/>
        <a:p>
          <a:endParaRPr lang="es-CL"/>
        </a:p>
      </dgm:t>
    </dgm:pt>
    <dgm:pt modelId="{A2F6BEE1-B601-443A-8DCB-65D2EEFD9140}">
      <dgm:prSet phldrT="[Text]"/>
      <dgm:spPr/>
      <dgm:t>
        <a:bodyPr/>
        <a:lstStyle/>
        <a:p>
          <a:r>
            <a:rPr lang="es-CL" dirty="0" smtClean="0"/>
            <a:t>O.E:</a:t>
          </a:r>
        </a:p>
        <a:p>
          <a:r>
            <a:rPr lang="es-CL" dirty="0" smtClean="0"/>
            <a:t>Favorecer la autorregulación.</a:t>
          </a:r>
          <a:endParaRPr lang="es-CL" dirty="0"/>
        </a:p>
      </dgm:t>
    </dgm:pt>
    <dgm:pt modelId="{6AD62592-8418-4F84-AECF-EE4B41A88601}" type="parTrans" cxnId="{B7DC644A-9B6E-4D41-9FE9-BAC03EEDB26E}">
      <dgm:prSet/>
      <dgm:spPr/>
      <dgm:t>
        <a:bodyPr/>
        <a:lstStyle/>
        <a:p>
          <a:endParaRPr lang="es-CL"/>
        </a:p>
      </dgm:t>
    </dgm:pt>
    <dgm:pt modelId="{A1E750FC-BAB5-4582-A42F-C4068EF2BC2B}" type="sibTrans" cxnId="{B7DC644A-9B6E-4D41-9FE9-BAC03EEDB26E}">
      <dgm:prSet/>
      <dgm:spPr/>
      <dgm:t>
        <a:bodyPr/>
        <a:lstStyle/>
        <a:p>
          <a:endParaRPr lang="es-CL"/>
        </a:p>
      </dgm:t>
    </dgm:pt>
    <dgm:pt modelId="{1615F7EC-7E07-458A-9F2A-AB3E48E196FF}" type="pres">
      <dgm:prSet presAssocID="{9D9BFE44-7D0C-487E-A948-A8246A546A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E640807E-3BCD-48F0-903C-B7C6FF297FFD}" type="pres">
      <dgm:prSet presAssocID="{5965A75C-4089-405B-962C-B73D802C8693}" presName="singleCycle" presStyleCnt="0"/>
      <dgm:spPr/>
    </dgm:pt>
    <dgm:pt modelId="{9A1F7D6E-C850-4EE9-B2E5-64D190D2ACC2}" type="pres">
      <dgm:prSet presAssocID="{5965A75C-4089-405B-962C-B73D802C8693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s-CL"/>
        </a:p>
      </dgm:t>
    </dgm:pt>
    <dgm:pt modelId="{B814DED3-F349-4283-8132-FBF1BC462F03}" type="pres">
      <dgm:prSet presAssocID="{8E224421-99D8-4816-9D53-73914665BC0F}" presName="Name56" presStyleLbl="parChTrans1D2" presStyleIdx="0" presStyleCnt="4"/>
      <dgm:spPr/>
      <dgm:t>
        <a:bodyPr/>
        <a:lstStyle/>
        <a:p>
          <a:endParaRPr lang="es-CL"/>
        </a:p>
      </dgm:t>
    </dgm:pt>
    <dgm:pt modelId="{5AD14A83-A06B-4B10-9106-5B2571A887C8}" type="pres">
      <dgm:prSet presAssocID="{3987BCCB-63A5-487A-B5BD-C437D0E2B172}" presName="text0" presStyleLbl="node1" presStyleIdx="1" presStyleCnt="5" custScaleX="1800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ADB52F-473A-4AF5-A5A8-E3DBE40E77C2}" type="pres">
      <dgm:prSet presAssocID="{BB3CEBDB-9EAA-4B3E-A25D-E8DFBAFE6309}" presName="Name56" presStyleLbl="parChTrans1D2" presStyleIdx="1" presStyleCnt="4"/>
      <dgm:spPr/>
      <dgm:t>
        <a:bodyPr/>
        <a:lstStyle/>
        <a:p>
          <a:endParaRPr lang="es-CL"/>
        </a:p>
      </dgm:t>
    </dgm:pt>
    <dgm:pt modelId="{0651C0A9-B1C2-442F-8644-0271714FA3CC}" type="pres">
      <dgm:prSet presAssocID="{B80F60C6-9967-4A4C-A7D3-122C8BAE9E10}" presName="text0" presStyleLbl="node1" presStyleIdx="2" presStyleCnt="5" custScaleX="15427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B31549-C42F-45CB-8A60-1BDD101D49ED}" type="pres">
      <dgm:prSet presAssocID="{1BC369C4-B2B7-4DF1-A75F-B6E2C28612D4}" presName="Name56" presStyleLbl="parChTrans1D2" presStyleIdx="2" presStyleCnt="4"/>
      <dgm:spPr/>
      <dgm:t>
        <a:bodyPr/>
        <a:lstStyle/>
        <a:p>
          <a:endParaRPr lang="es-CL"/>
        </a:p>
      </dgm:t>
    </dgm:pt>
    <dgm:pt modelId="{C06BC708-C1E4-4B9D-8CD5-059E2A3D38B4}" type="pres">
      <dgm:prSet presAssocID="{593FA7D0-6F18-44FD-8C29-258D21BFE7B0}" presName="text0" presStyleLbl="node1" presStyleIdx="3" presStyleCnt="5" custScaleX="17390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4EE184-29D9-4A8C-A1FE-1878A29E5713}" type="pres">
      <dgm:prSet presAssocID="{6AD62592-8418-4F84-AECF-EE4B41A88601}" presName="Name56" presStyleLbl="parChTrans1D2" presStyleIdx="3" presStyleCnt="4"/>
      <dgm:spPr/>
      <dgm:t>
        <a:bodyPr/>
        <a:lstStyle/>
        <a:p>
          <a:endParaRPr lang="es-CL"/>
        </a:p>
      </dgm:t>
    </dgm:pt>
    <dgm:pt modelId="{98F4F675-0D51-40DD-B42F-0B20EEE0A728}" type="pres">
      <dgm:prSet presAssocID="{A2F6BEE1-B601-443A-8DCB-65D2EEFD9140}" presName="text0" presStyleLbl="node1" presStyleIdx="4" presStyleCnt="5" custScaleX="14739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02459424-F900-4A01-985B-1D80AEA5F784}" srcId="{9D9BFE44-7D0C-487E-A948-A8246A546AEE}" destId="{5965A75C-4089-405B-962C-B73D802C8693}" srcOrd="0" destOrd="0" parTransId="{0B0C8596-5C70-4AD8-9270-AB5FF4F77A10}" sibTransId="{2214F371-666A-42D3-A6EC-6679A30F9DF5}"/>
    <dgm:cxn modelId="{CB5EE97F-DD53-4AA3-A99C-A9345BE41765}" type="presOf" srcId="{B80F60C6-9967-4A4C-A7D3-122C8BAE9E10}" destId="{0651C0A9-B1C2-442F-8644-0271714FA3CC}" srcOrd="0" destOrd="0" presId="urn:microsoft.com/office/officeart/2008/layout/RadialCluster"/>
    <dgm:cxn modelId="{2D1A346B-B5E2-47A6-B9D1-CEEA0F9E7073}" srcId="{5965A75C-4089-405B-962C-B73D802C8693}" destId="{B80F60C6-9967-4A4C-A7D3-122C8BAE9E10}" srcOrd="1" destOrd="0" parTransId="{BB3CEBDB-9EAA-4B3E-A25D-E8DFBAFE6309}" sibTransId="{C431E43C-6857-4E71-962C-3113225E1A05}"/>
    <dgm:cxn modelId="{BA03C74F-0EC7-4767-B90A-4EC531732453}" type="presOf" srcId="{9D9BFE44-7D0C-487E-A948-A8246A546AEE}" destId="{1615F7EC-7E07-458A-9F2A-AB3E48E196FF}" srcOrd="0" destOrd="0" presId="urn:microsoft.com/office/officeart/2008/layout/RadialCluster"/>
    <dgm:cxn modelId="{C3908917-BDE3-4123-A80B-DCB1B5C33217}" type="presOf" srcId="{3987BCCB-63A5-487A-B5BD-C437D0E2B172}" destId="{5AD14A83-A06B-4B10-9106-5B2571A887C8}" srcOrd="0" destOrd="0" presId="urn:microsoft.com/office/officeart/2008/layout/RadialCluster"/>
    <dgm:cxn modelId="{CC5F99C6-EACB-410B-AF4E-08BACBF62C5C}" type="presOf" srcId="{1BC369C4-B2B7-4DF1-A75F-B6E2C28612D4}" destId="{B5B31549-C42F-45CB-8A60-1BDD101D49ED}" srcOrd="0" destOrd="0" presId="urn:microsoft.com/office/officeart/2008/layout/RadialCluster"/>
    <dgm:cxn modelId="{48DF3977-8F3C-4283-98F1-0BD7A53D0852}" type="presOf" srcId="{BB3CEBDB-9EAA-4B3E-A25D-E8DFBAFE6309}" destId="{89ADB52F-473A-4AF5-A5A8-E3DBE40E77C2}" srcOrd="0" destOrd="0" presId="urn:microsoft.com/office/officeart/2008/layout/RadialCluster"/>
    <dgm:cxn modelId="{CD3E3334-3FEF-4804-ACEA-32B715673E4F}" type="presOf" srcId="{593FA7D0-6F18-44FD-8C29-258D21BFE7B0}" destId="{C06BC708-C1E4-4B9D-8CD5-059E2A3D38B4}" srcOrd="0" destOrd="0" presId="urn:microsoft.com/office/officeart/2008/layout/RadialCluster"/>
    <dgm:cxn modelId="{B7DC644A-9B6E-4D41-9FE9-BAC03EEDB26E}" srcId="{5965A75C-4089-405B-962C-B73D802C8693}" destId="{A2F6BEE1-B601-443A-8DCB-65D2EEFD9140}" srcOrd="3" destOrd="0" parTransId="{6AD62592-8418-4F84-AECF-EE4B41A88601}" sibTransId="{A1E750FC-BAB5-4582-A42F-C4068EF2BC2B}"/>
    <dgm:cxn modelId="{897497B7-6799-4ADE-B90D-ED84A628AA61}" srcId="{5965A75C-4089-405B-962C-B73D802C8693}" destId="{3987BCCB-63A5-487A-B5BD-C437D0E2B172}" srcOrd="0" destOrd="0" parTransId="{8E224421-99D8-4816-9D53-73914665BC0F}" sibTransId="{4B699963-B163-497C-A048-2A45AC373661}"/>
    <dgm:cxn modelId="{50B65119-76A6-4D06-AE2E-AF4D1B3EF5FF}" srcId="{5965A75C-4089-405B-962C-B73D802C8693}" destId="{593FA7D0-6F18-44FD-8C29-258D21BFE7B0}" srcOrd="2" destOrd="0" parTransId="{1BC369C4-B2B7-4DF1-A75F-B6E2C28612D4}" sibTransId="{A4632B9E-00AD-4D89-9373-4B66EEE4B39B}"/>
    <dgm:cxn modelId="{3DAE40AE-6F22-4EAC-B4BA-0AAE816D05CF}" type="presOf" srcId="{8E224421-99D8-4816-9D53-73914665BC0F}" destId="{B814DED3-F349-4283-8132-FBF1BC462F03}" srcOrd="0" destOrd="0" presId="urn:microsoft.com/office/officeart/2008/layout/RadialCluster"/>
    <dgm:cxn modelId="{ADFE98EE-9A6C-44A1-B47A-A1FCC1EA325C}" type="presOf" srcId="{5965A75C-4089-405B-962C-B73D802C8693}" destId="{9A1F7D6E-C850-4EE9-B2E5-64D190D2ACC2}" srcOrd="0" destOrd="0" presId="urn:microsoft.com/office/officeart/2008/layout/RadialCluster"/>
    <dgm:cxn modelId="{FEED7213-874C-4B9D-B076-E59DCCA78F3A}" type="presOf" srcId="{6AD62592-8418-4F84-AECF-EE4B41A88601}" destId="{F64EE184-29D9-4A8C-A1FE-1878A29E5713}" srcOrd="0" destOrd="0" presId="urn:microsoft.com/office/officeart/2008/layout/RadialCluster"/>
    <dgm:cxn modelId="{7F23DF1E-C01F-457E-B436-2A8A2B4610A8}" type="presOf" srcId="{A2F6BEE1-B601-443A-8DCB-65D2EEFD9140}" destId="{98F4F675-0D51-40DD-B42F-0B20EEE0A728}" srcOrd="0" destOrd="0" presId="urn:microsoft.com/office/officeart/2008/layout/RadialCluster"/>
    <dgm:cxn modelId="{3998A5AB-D649-4FAD-A299-A740D4B72AE8}" type="presParOf" srcId="{1615F7EC-7E07-458A-9F2A-AB3E48E196FF}" destId="{E640807E-3BCD-48F0-903C-B7C6FF297FFD}" srcOrd="0" destOrd="0" presId="urn:microsoft.com/office/officeart/2008/layout/RadialCluster"/>
    <dgm:cxn modelId="{0F20D2CF-BA86-43B2-8734-6631ADAC628F}" type="presParOf" srcId="{E640807E-3BCD-48F0-903C-B7C6FF297FFD}" destId="{9A1F7D6E-C850-4EE9-B2E5-64D190D2ACC2}" srcOrd="0" destOrd="0" presId="urn:microsoft.com/office/officeart/2008/layout/RadialCluster"/>
    <dgm:cxn modelId="{0D7C3D9E-427D-4901-A503-91F6CF0A0CD0}" type="presParOf" srcId="{E640807E-3BCD-48F0-903C-B7C6FF297FFD}" destId="{B814DED3-F349-4283-8132-FBF1BC462F03}" srcOrd="1" destOrd="0" presId="urn:microsoft.com/office/officeart/2008/layout/RadialCluster"/>
    <dgm:cxn modelId="{62D19950-BAA6-4A0E-B634-73598938F16D}" type="presParOf" srcId="{E640807E-3BCD-48F0-903C-B7C6FF297FFD}" destId="{5AD14A83-A06B-4B10-9106-5B2571A887C8}" srcOrd="2" destOrd="0" presId="urn:microsoft.com/office/officeart/2008/layout/RadialCluster"/>
    <dgm:cxn modelId="{9DEB0D44-664A-4D62-9D94-5F0CA303AC44}" type="presParOf" srcId="{E640807E-3BCD-48F0-903C-B7C6FF297FFD}" destId="{89ADB52F-473A-4AF5-A5A8-E3DBE40E77C2}" srcOrd="3" destOrd="0" presId="urn:microsoft.com/office/officeart/2008/layout/RadialCluster"/>
    <dgm:cxn modelId="{1F77E69F-60EF-4893-8D3A-135A725F08CE}" type="presParOf" srcId="{E640807E-3BCD-48F0-903C-B7C6FF297FFD}" destId="{0651C0A9-B1C2-442F-8644-0271714FA3CC}" srcOrd="4" destOrd="0" presId="urn:microsoft.com/office/officeart/2008/layout/RadialCluster"/>
    <dgm:cxn modelId="{167A1617-017F-4AEF-8687-38145B87723B}" type="presParOf" srcId="{E640807E-3BCD-48F0-903C-B7C6FF297FFD}" destId="{B5B31549-C42F-45CB-8A60-1BDD101D49ED}" srcOrd="5" destOrd="0" presId="urn:microsoft.com/office/officeart/2008/layout/RadialCluster"/>
    <dgm:cxn modelId="{F1D3EA34-481F-470F-8122-C10B90D028D7}" type="presParOf" srcId="{E640807E-3BCD-48F0-903C-B7C6FF297FFD}" destId="{C06BC708-C1E4-4B9D-8CD5-059E2A3D38B4}" srcOrd="6" destOrd="0" presId="urn:microsoft.com/office/officeart/2008/layout/RadialCluster"/>
    <dgm:cxn modelId="{83E12B37-C48E-4CD4-B37D-02AEA82BC788}" type="presParOf" srcId="{E640807E-3BCD-48F0-903C-B7C6FF297FFD}" destId="{F64EE184-29D9-4A8C-A1FE-1878A29E5713}" srcOrd="7" destOrd="0" presId="urn:microsoft.com/office/officeart/2008/layout/RadialCluster"/>
    <dgm:cxn modelId="{AEAA46BE-430A-4478-AA94-E9F0BD638BB7}" type="presParOf" srcId="{E640807E-3BCD-48F0-903C-B7C6FF297FFD}" destId="{98F4F675-0D51-40DD-B42F-0B20EEE0A72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F7D6E-C850-4EE9-B2E5-64D190D2ACC2}">
      <dsp:nvSpPr>
        <dsp:cNvPr id="0" name=""/>
        <dsp:cNvSpPr/>
      </dsp:nvSpPr>
      <dsp:spPr>
        <a:xfrm>
          <a:off x="4155913" y="2240280"/>
          <a:ext cx="1920240" cy="1920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O.G: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Promover </a:t>
          </a:r>
          <a:r>
            <a:rPr lang="es-CL" sz="2100" kern="1200" dirty="0" smtClean="0"/>
            <a:t>el desarrollo </a:t>
          </a:r>
          <a:r>
            <a:rPr lang="es-CL" sz="2100" kern="1200" dirty="0" smtClean="0"/>
            <a:t>perceptivo motor.</a:t>
          </a:r>
          <a:endParaRPr lang="es-CL" sz="2100" kern="1200" dirty="0"/>
        </a:p>
      </dsp:txBody>
      <dsp:txXfrm>
        <a:off x="4249651" y="2334018"/>
        <a:ext cx="1732764" cy="1732764"/>
      </dsp:txXfrm>
    </dsp:sp>
    <dsp:sp modelId="{B814DED3-F349-4283-8132-FBF1BC462F03}">
      <dsp:nvSpPr>
        <dsp:cNvPr id="0" name=""/>
        <dsp:cNvSpPr/>
      </dsp:nvSpPr>
      <dsp:spPr>
        <a:xfrm rot="16200000">
          <a:off x="4639449" y="1763695"/>
          <a:ext cx="9531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316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14A83-A06B-4B10-9106-5B2571A887C8}">
      <dsp:nvSpPr>
        <dsp:cNvPr id="0" name=""/>
        <dsp:cNvSpPr/>
      </dsp:nvSpPr>
      <dsp:spPr>
        <a:xfrm>
          <a:off x="3957948" y="550"/>
          <a:ext cx="2316169" cy="128656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O.E: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Conocer </a:t>
          </a:r>
          <a:r>
            <a:rPr lang="es-CL" sz="1800" kern="1200" dirty="0" smtClean="0"/>
            <a:t>importancia de la psicomotricidad.</a:t>
          </a:r>
          <a:endParaRPr lang="es-CL" sz="1800" kern="1200" dirty="0"/>
        </a:p>
      </dsp:txBody>
      <dsp:txXfrm>
        <a:off x="4020753" y="63355"/>
        <a:ext cx="2190559" cy="1160950"/>
      </dsp:txXfrm>
    </dsp:sp>
    <dsp:sp modelId="{89ADB52F-473A-4AF5-A5A8-E3DBE40E77C2}">
      <dsp:nvSpPr>
        <dsp:cNvPr id="0" name=""/>
        <dsp:cNvSpPr/>
      </dsp:nvSpPr>
      <dsp:spPr>
        <a:xfrm>
          <a:off x="6076153" y="3200400"/>
          <a:ext cx="6040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402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1C0A9-B1C2-442F-8644-0271714FA3CC}">
      <dsp:nvSpPr>
        <dsp:cNvPr id="0" name=""/>
        <dsp:cNvSpPr/>
      </dsp:nvSpPr>
      <dsp:spPr>
        <a:xfrm>
          <a:off x="6680175" y="2557119"/>
          <a:ext cx="1984854" cy="128656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smtClean="0"/>
            <a:t>O.E:</a:t>
          </a:r>
          <a:endParaRPr lang="es-CL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Realizar </a:t>
          </a:r>
          <a:r>
            <a:rPr lang="es-CL" sz="1700" kern="1200" dirty="0" smtClean="0"/>
            <a:t>ejercicios de psicomotricidad.</a:t>
          </a:r>
          <a:endParaRPr lang="es-CL" sz="1700" kern="1200" dirty="0"/>
        </a:p>
      </dsp:txBody>
      <dsp:txXfrm>
        <a:off x="6742980" y="2619924"/>
        <a:ext cx="1859244" cy="1160950"/>
      </dsp:txXfrm>
    </dsp:sp>
    <dsp:sp modelId="{B5B31549-C42F-45CB-8A60-1BDD101D49ED}">
      <dsp:nvSpPr>
        <dsp:cNvPr id="0" name=""/>
        <dsp:cNvSpPr/>
      </dsp:nvSpPr>
      <dsp:spPr>
        <a:xfrm rot="5400000">
          <a:off x="4639449" y="4637104"/>
          <a:ext cx="9531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316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BC708-C1E4-4B9D-8CD5-059E2A3D38B4}">
      <dsp:nvSpPr>
        <dsp:cNvPr id="0" name=""/>
        <dsp:cNvSpPr/>
      </dsp:nvSpPr>
      <dsp:spPr>
        <a:xfrm>
          <a:off x="3997362" y="5113689"/>
          <a:ext cx="2237342" cy="128656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O.E: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kern="1200" dirty="0" smtClean="0"/>
            <a:t>Reforzar </a:t>
          </a:r>
          <a:r>
            <a:rPr lang="es-CL" sz="2200" kern="1200" dirty="0" smtClean="0"/>
            <a:t>atención y concentración.</a:t>
          </a:r>
          <a:endParaRPr lang="es-CL" sz="2200" kern="1200" dirty="0"/>
        </a:p>
      </dsp:txBody>
      <dsp:txXfrm>
        <a:off x="4060167" y="5176494"/>
        <a:ext cx="2111732" cy="1160950"/>
      </dsp:txXfrm>
    </dsp:sp>
    <dsp:sp modelId="{F64EE184-29D9-4A8C-A1FE-1878A29E5713}">
      <dsp:nvSpPr>
        <dsp:cNvPr id="0" name=""/>
        <dsp:cNvSpPr/>
      </dsp:nvSpPr>
      <dsp:spPr>
        <a:xfrm rot="10800000">
          <a:off x="3507646" y="3200400"/>
          <a:ext cx="6482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826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4F675-0D51-40DD-B42F-0B20EEE0A728}">
      <dsp:nvSpPr>
        <dsp:cNvPr id="0" name=""/>
        <dsp:cNvSpPr/>
      </dsp:nvSpPr>
      <dsp:spPr>
        <a:xfrm>
          <a:off x="1611281" y="2557119"/>
          <a:ext cx="1896364" cy="128656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O.E: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Favorecer la autorregulación.</a:t>
          </a:r>
          <a:endParaRPr lang="es-CL" sz="1900" kern="1200" dirty="0"/>
        </a:p>
      </dsp:txBody>
      <dsp:txXfrm>
        <a:off x="1674086" y="2619924"/>
        <a:ext cx="1770754" cy="1160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23F4A-F81D-43E6-BF60-393DFB58D27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2D0EF-B070-4920-8474-C484C6C2546D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355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331A-E4CC-4A32-9494-FCA0DB151DE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51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845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174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91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659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01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3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20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3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3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53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041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2C20-F75A-4DA5-A45F-B989E4041530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F8C57-390F-4748-8812-3760563722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0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SIONES DE PSICOMOTRICIDAD PARA 3 A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276323"/>
            <a:ext cx="10599314" cy="545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9" y="5584497"/>
            <a:ext cx="1209271" cy="12735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364490" y="6115015"/>
            <a:ext cx="298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Ps</a:t>
            </a:r>
            <a:r>
              <a:rPr lang="es-CL" dirty="0" smtClean="0"/>
              <a:t>. Patricia Vivanco.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689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185460"/>
              </p:ext>
            </p:extLst>
          </p:nvPr>
        </p:nvGraphicFramePr>
        <p:xfrm>
          <a:off x="1069975" y="270457"/>
          <a:ext cx="10276312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9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¿Por qué es importante trabajar la psicomotricidad?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268" y="2194560"/>
            <a:ext cx="4754880" cy="397764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Desde el vientre hasta </a:t>
            </a:r>
            <a:r>
              <a:rPr lang="es-CL" dirty="0" smtClean="0">
                <a:latin typeface="Cambria" panose="02040503050406030204" pitchFamily="18" charset="0"/>
                <a:ea typeface="Cambria" panose="02040503050406030204" pitchFamily="18" charset="0"/>
              </a:rPr>
              <a:t>aprox. </a:t>
            </a: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los 5 años de edad el </a:t>
            </a:r>
            <a:r>
              <a:rPr lang="es-CL" dirty="0" smtClean="0">
                <a:latin typeface="Cambria" panose="02040503050406030204" pitchFamily="18" charset="0"/>
                <a:ea typeface="Cambria" panose="02040503050406030204" pitchFamily="18" charset="0"/>
              </a:rPr>
              <a:t>niño o niña, </a:t>
            </a: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se encuentra en un </a:t>
            </a:r>
            <a:r>
              <a:rPr lang="es-CL" dirty="0" smtClean="0">
                <a:latin typeface="Cambria" panose="02040503050406030204" pitchFamily="18" charset="0"/>
                <a:ea typeface="Cambria" panose="02040503050406030204" pitchFamily="18" charset="0"/>
              </a:rPr>
              <a:t>período </a:t>
            </a: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evolutivo perceptivo </a:t>
            </a:r>
            <a:r>
              <a:rPr lang="es-CL" dirty="0" smtClean="0">
                <a:latin typeface="Cambria" panose="02040503050406030204" pitchFamily="18" charset="0"/>
                <a:ea typeface="Cambria" panose="02040503050406030204" pitchFamily="18" charset="0"/>
              </a:rPr>
              <a:t>motriz.</a:t>
            </a:r>
          </a:p>
          <a:p>
            <a:pPr marL="0" lvl="0" indent="0" algn="ctr">
              <a:buNone/>
            </a:pPr>
            <a:r>
              <a:rPr lang="es-C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pPr marL="0" lvl="0" indent="0" algn="ctr">
              <a:buNone/>
            </a:pPr>
            <a:r>
              <a:rPr lang="es-C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/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Por lo que en esta etapa organizar su propio cuerpo y hacer uso de el de manera auditiva y cada vez mas compleja representa la base de la cual se construye el aprendizaje y no solo a nivel cognitivo sino que también afectivo.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9582" y="2529409"/>
            <a:ext cx="4754880" cy="397764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s-C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¡¿Qué significa esto?!</a:t>
            </a:r>
            <a:endParaRPr lang="es-CL" sz="2800" dirty="0" smtClean="0"/>
          </a:p>
          <a:p>
            <a:pPr marL="0" lvl="0" indent="0">
              <a:buNone/>
            </a:pPr>
            <a:endParaRPr lang="es-CL" dirty="0"/>
          </a:p>
          <a:p>
            <a:pPr marL="0" lvl="0" indent="0">
              <a:buNone/>
            </a:pPr>
            <a:endParaRPr lang="es-CL" dirty="0" smtClean="0"/>
          </a:p>
          <a:p>
            <a:pPr marL="0" lvl="0" indent="0">
              <a:buNone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organiza su mundo a través de sus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percepciones, siendo 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su propio cuerpo el canal mas fácil para la adquisición del conocimiento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Striped Right Arrow 4"/>
          <p:cNvSpPr/>
          <p:nvPr/>
        </p:nvSpPr>
        <p:spPr>
          <a:xfrm>
            <a:off x="5212144" y="2619562"/>
            <a:ext cx="1091227" cy="52288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CL" b="1">
              <a:ln/>
              <a:solidFill>
                <a:schemeClr val="accent4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538693" y="3142445"/>
            <a:ext cx="888642" cy="7212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Left Arrow 7"/>
          <p:cNvSpPr/>
          <p:nvPr/>
        </p:nvSpPr>
        <p:spPr>
          <a:xfrm>
            <a:off x="5142148" y="5537915"/>
            <a:ext cx="2523358" cy="63428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719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981" y="0"/>
            <a:ext cx="10058400" cy="1609344"/>
          </a:xfrm>
        </p:spPr>
        <p:txBody>
          <a:bodyPr/>
          <a:lstStyle/>
          <a:p>
            <a:pPr algn="ctr"/>
            <a:r>
              <a:rPr lang="es-CL" dirty="0"/>
              <a:t>TRABAJA POR SEGMENTOS</a:t>
            </a:r>
          </a:p>
        </p:txBody>
      </p:sp>
      <p:pic>
        <p:nvPicPr>
          <p:cNvPr id="2050" name="Picture 2" descr="Niños Sonrientes Con Los Brazos Para Arriba Imagen de archivo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32" y="2518126"/>
            <a:ext cx="3631027" cy="43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rqué a los niños de entre 3 y 10 años les duelen tanto l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38" y="2029276"/>
            <a:ext cx="4309437" cy="38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276" y="1370355"/>
            <a:ext cx="107358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Extremidades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Inferiores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Superiores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                            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102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995" y="0"/>
            <a:ext cx="10058400" cy="1609344"/>
          </a:xfrm>
        </p:spPr>
        <p:txBody>
          <a:bodyPr/>
          <a:lstStyle/>
          <a:p>
            <a:r>
              <a:rPr lang="es-CL" dirty="0" smtClean="0"/>
              <a:t>Ejercicios focalizados</a:t>
            </a:r>
            <a:endParaRPr lang="es-CL" dirty="0"/>
          </a:p>
        </p:txBody>
      </p:sp>
      <p:pic>
        <p:nvPicPr>
          <p:cNvPr id="3074" name="Picture 2" descr="6 juegos con balón para mejorar la psicomotricidad de los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53" y="1432134"/>
            <a:ext cx="4301544" cy="29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 divertidos juegos para que los niños hagan ejercicio físico si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5" y="4372643"/>
            <a:ext cx="4500969" cy="23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JugandoAtletis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86" y="913728"/>
            <a:ext cx="4107330" cy="298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abilidades y destrezas básicas: sal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18" y="3903418"/>
            <a:ext cx="3587358" cy="2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062" y="1700011"/>
            <a:ext cx="15399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1.Chutear la pelota en un espacio delimitado (patio o living-comedor).</a:t>
            </a:r>
            <a:endParaRPr lang="es-CL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72034" y="386366"/>
            <a:ext cx="2305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2. Saltar en dos pies. Puedes utilizar aros, o con cinta adhesiva delimitar los cuadros a saltar.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51275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27" y="249314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3) Abrir o cerrar piernas, subirlas o bajarlas…</a:t>
            </a:r>
            <a:endParaRPr lang="es-CL" b="1" dirty="0"/>
          </a:p>
        </p:txBody>
      </p:sp>
      <p:pic>
        <p:nvPicPr>
          <p:cNvPr id="4098" name="Picture 2" descr="Actividades motrices gruesas ~ Educación Preescolar | Actividad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0" y="917430"/>
            <a:ext cx="4094863" cy="307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 grimorio esc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15" y="2504996"/>
            <a:ext cx="3252189" cy="39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5 Actividades para desarrollar la Motricidad Gruesa - Imagen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78" y="3729242"/>
            <a:ext cx="4905987" cy="275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UEGO PARA SALTAR CON PAPELES DE COLORES - Actividad de motricidad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86" y="249314"/>
            <a:ext cx="5593887" cy="31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3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-197948"/>
            <a:ext cx="9788846" cy="1395684"/>
          </a:xfrm>
        </p:spPr>
        <p:txBody>
          <a:bodyPr/>
          <a:lstStyle/>
          <a:p>
            <a:r>
              <a:rPr lang="es-CL" dirty="0" smtClean="0"/>
              <a:t>Ahora con nuestros brazos…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043189"/>
            <a:ext cx="10960823" cy="5129011"/>
          </a:xfrm>
        </p:spPr>
        <p:txBody>
          <a:bodyPr/>
          <a:lstStyle/>
          <a:p>
            <a:r>
              <a:rPr lang="es-CL" dirty="0" smtClean="0"/>
              <a:t>Lanzar y atrapar la pelota o peluche.</a:t>
            </a:r>
            <a:endParaRPr lang="es-CL" dirty="0"/>
          </a:p>
        </p:txBody>
      </p:sp>
      <p:pic>
        <p:nvPicPr>
          <p:cNvPr id="5122" name="Picture 2" descr="La habilidad para atrapar y el desarrollo de la coordinació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1395545"/>
            <a:ext cx="3849755" cy="25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yúdalo hacer amigos | El Mundo de B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84" y="1654398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8231" y="964749"/>
            <a:ext cx="422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Los globos no pueden tocar el suelo…</a:t>
            </a:r>
            <a:endParaRPr lang="es-CL" dirty="0"/>
          </a:p>
        </p:txBody>
      </p:sp>
      <p:pic>
        <p:nvPicPr>
          <p:cNvPr id="5126" name="Picture 6" descr="Juego de lanzar la pelota con un vaso - Actividades para niño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54" y="3963332"/>
            <a:ext cx="4096813" cy="27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74" y="4513768"/>
            <a:ext cx="350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Encestar en un</a:t>
            </a:r>
          </a:p>
          <a:p>
            <a:r>
              <a:rPr lang="es-CL" dirty="0" smtClean="0"/>
              <a:t> vaso u olla.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7238505" y="5160099"/>
            <a:ext cx="414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 simplemente seguir una instrucción con dirección: arriba, abajo, al frente, hacia el televisor, pared, etc…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247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86" y="-172191"/>
            <a:ext cx="10058400" cy="1609344"/>
          </a:xfrm>
        </p:spPr>
        <p:txBody>
          <a:bodyPr/>
          <a:lstStyle/>
          <a:p>
            <a:r>
              <a:rPr lang="es-CL" dirty="0" smtClean="0"/>
              <a:t>Regulación de todo el cuerpo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5" y="1146220"/>
            <a:ext cx="11578107" cy="5550794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Realicen movimientos que impliquen la organización de todo el cuerpo, como dar volteretas, trepar por escaleras rodar por el piso o realizando posiciones de yoga!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Trabajen con juegos que le impliquen detenerse por completo y tu niño puede ir diferenciando entre estar quieto regulando su cuerpo y estar en movimiento a partir de una solicitud. Como por ejemplo, el juego de Simón dice… </a:t>
            </a:r>
            <a:endParaRPr lang="es-CL" dirty="0"/>
          </a:p>
        </p:txBody>
      </p:sp>
      <p:pic>
        <p:nvPicPr>
          <p:cNvPr id="6148" name="Picture 4" descr="Ilustración de Kids Yoga Horizontal Banners Design Concep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61" y="1861312"/>
            <a:ext cx="5546510" cy="35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30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333</Words>
  <Application>Microsoft Office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¿Por qué es importante trabajar la psicomotricidad?</vt:lpstr>
      <vt:lpstr>TRABAJA POR SEGMENTOS</vt:lpstr>
      <vt:lpstr>Ejercicios focalizados</vt:lpstr>
      <vt:lpstr>PowerPoint Presentation</vt:lpstr>
      <vt:lpstr>Ahora con nuestros brazos…</vt:lpstr>
      <vt:lpstr>Regulación de todo el cuerpo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Vivanco</dc:creator>
  <cp:lastModifiedBy>Patricia Vivanco</cp:lastModifiedBy>
  <cp:revision>4</cp:revision>
  <dcterms:created xsi:type="dcterms:W3CDTF">2020-03-30T18:31:56Z</dcterms:created>
  <dcterms:modified xsi:type="dcterms:W3CDTF">2020-03-30T19:21:22Z</dcterms:modified>
</cp:coreProperties>
</file>