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8D55C-334C-45CE-B001-C376069475F4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F2EAC22F-1DD8-42E1-9BA4-A9078389AED6}">
      <dgm:prSet phldrT="[Text]"/>
      <dgm:spPr/>
      <dgm:t>
        <a:bodyPr/>
        <a:lstStyle/>
        <a:p>
          <a:r>
            <a:rPr lang="es-CL" dirty="0" smtClean="0">
              <a:solidFill>
                <a:srgbClr val="C00000"/>
              </a:solidFill>
            </a:rPr>
            <a:t> #1</a:t>
          </a:r>
          <a:endParaRPr lang="es-CL" dirty="0">
            <a:solidFill>
              <a:srgbClr val="C00000"/>
            </a:solidFill>
          </a:endParaRPr>
        </a:p>
      </dgm:t>
    </dgm:pt>
    <dgm:pt modelId="{E717F309-13FA-4874-97AE-C7902064113C}" type="parTrans" cxnId="{DD622496-1A0E-46BD-8B05-EB7839D514E5}">
      <dgm:prSet/>
      <dgm:spPr/>
      <dgm:t>
        <a:bodyPr/>
        <a:lstStyle/>
        <a:p>
          <a:endParaRPr lang="es-CL"/>
        </a:p>
      </dgm:t>
    </dgm:pt>
    <dgm:pt modelId="{73A97282-69A0-472E-AC2B-25083E84DCF1}" type="sibTrans" cxnId="{DD622496-1A0E-46BD-8B05-EB7839D514E5}">
      <dgm:prSet/>
      <dgm:spPr/>
      <dgm:t>
        <a:bodyPr/>
        <a:lstStyle/>
        <a:p>
          <a:endParaRPr lang="es-CL"/>
        </a:p>
      </dgm:t>
    </dgm:pt>
    <dgm:pt modelId="{1CA56F4A-C5EC-4F40-8D1B-78EAC8D2CB98}">
      <dgm:prSet phldrT="[Text]"/>
      <dgm:spPr/>
      <dgm:t>
        <a:bodyPr/>
        <a:lstStyle/>
        <a:p>
          <a:r>
            <a:rPr lang="es-CL" dirty="0" smtClean="0">
              <a:solidFill>
                <a:schemeClr val="accent1">
                  <a:lumMod val="50000"/>
                </a:schemeClr>
              </a:solidFill>
            </a:rPr>
            <a:t>Indicaremos a nuestro estudiante la actividad que realizaremos, el objetivo y qué es lo que se espera de él</a:t>
          </a:r>
          <a:r>
            <a:rPr lang="es-CL" dirty="0" smtClean="0"/>
            <a:t>.  </a:t>
          </a:r>
          <a:endParaRPr lang="es-CL" dirty="0"/>
        </a:p>
      </dgm:t>
    </dgm:pt>
    <dgm:pt modelId="{C8861B91-42CB-4B2B-982D-9BBA48FC8579}" type="parTrans" cxnId="{F2A9B914-D95E-4035-A5D9-E8503CAC01EC}">
      <dgm:prSet/>
      <dgm:spPr/>
      <dgm:t>
        <a:bodyPr/>
        <a:lstStyle/>
        <a:p>
          <a:endParaRPr lang="es-CL"/>
        </a:p>
      </dgm:t>
    </dgm:pt>
    <dgm:pt modelId="{7CB6D25D-F071-4F4B-A08B-F82D0C567EED}" type="sibTrans" cxnId="{F2A9B914-D95E-4035-A5D9-E8503CAC01EC}">
      <dgm:prSet/>
      <dgm:spPr/>
      <dgm:t>
        <a:bodyPr/>
        <a:lstStyle/>
        <a:p>
          <a:endParaRPr lang="es-CL"/>
        </a:p>
      </dgm:t>
    </dgm:pt>
    <dgm:pt modelId="{8B6BADAD-F3ED-44DB-BEAD-C724535F8D53}">
      <dgm:prSet phldrT="[Text]"/>
      <dgm:spPr/>
      <dgm:t>
        <a:bodyPr/>
        <a:lstStyle/>
        <a:p>
          <a:r>
            <a:rPr lang="es-CL" dirty="0" smtClean="0">
              <a:solidFill>
                <a:srgbClr val="C00000"/>
              </a:solidFill>
            </a:rPr>
            <a:t>#2</a:t>
          </a:r>
          <a:endParaRPr lang="es-CL" dirty="0">
            <a:solidFill>
              <a:srgbClr val="C00000"/>
            </a:solidFill>
          </a:endParaRPr>
        </a:p>
      </dgm:t>
    </dgm:pt>
    <dgm:pt modelId="{E26EF62D-BA84-4298-8558-04ABEB18E82A}" type="parTrans" cxnId="{341D464A-44AF-4EDA-97ED-AA8440B24AC0}">
      <dgm:prSet/>
      <dgm:spPr/>
      <dgm:t>
        <a:bodyPr/>
        <a:lstStyle/>
        <a:p>
          <a:endParaRPr lang="es-CL"/>
        </a:p>
      </dgm:t>
    </dgm:pt>
    <dgm:pt modelId="{3442FEB5-0E8E-47A4-A544-12D6F992798B}" type="sibTrans" cxnId="{341D464A-44AF-4EDA-97ED-AA8440B24AC0}">
      <dgm:prSet/>
      <dgm:spPr/>
      <dgm:t>
        <a:bodyPr/>
        <a:lstStyle/>
        <a:p>
          <a:endParaRPr lang="es-CL"/>
        </a:p>
      </dgm:t>
    </dgm:pt>
    <dgm:pt modelId="{F3C92EFC-0F69-4DF1-B160-6AE089D99AC0}">
      <dgm:prSet phldrT="[Text]"/>
      <dgm:spPr/>
      <dgm:t>
        <a:bodyPr/>
        <a:lstStyle/>
        <a:p>
          <a:r>
            <a:rPr lang="es-CL" dirty="0" smtClean="0">
              <a:solidFill>
                <a:schemeClr val="accent1">
                  <a:lumMod val="50000"/>
                </a:schemeClr>
              </a:solidFill>
            </a:rPr>
            <a:t>Indicaremos el tiempo que vamos a requerir para la realización de la o las actividades. </a:t>
          </a:r>
          <a:endParaRPr lang="es-CL" dirty="0">
            <a:solidFill>
              <a:schemeClr val="accent1">
                <a:lumMod val="50000"/>
              </a:schemeClr>
            </a:solidFill>
          </a:endParaRPr>
        </a:p>
      </dgm:t>
    </dgm:pt>
    <dgm:pt modelId="{A233D337-3C1F-4BC1-ABBE-C3EEDCE2A220}" type="parTrans" cxnId="{42E167B8-2E01-43C7-A40A-DFA57BE2053C}">
      <dgm:prSet/>
      <dgm:spPr/>
      <dgm:t>
        <a:bodyPr/>
        <a:lstStyle/>
        <a:p>
          <a:endParaRPr lang="es-CL"/>
        </a:p>
      </dgm:t>
    </dgm:pt>
    <dgm:pt modelId="{FCC976DD-F5D9-4118-AA51-2F30811C0FC6}" type="sibTrans" cxnId="{42E167B8-2E01-43C7-A40A-DFA57BE2053C}">
      <dgm:prSet/>
      <dgm:spPr/>
      <dgm:t>
        <a:bodyPr/>
        <a:lstStyle/>
        <a:p>
          <a:endParaRPr lang="es-CL"/>
        </a:p>
      </dgm:t>
    </dgm:pt>
    <dgm:pt modelId="{358395D5-5042-46D4-9C89-8E9DA65F1D9A}">
      <dgm:prSet phldrT="[Text]"/>
      <dgm:spPr/>
      <dgm:t>
        <a:bodyPr/>
        <a:lstStyle/>
        <a:p>
          <a:r>
            <a:rPr lang="es-CL" dirty="0" smtClean="0">
              <a:solidFill>
                <a:srgbClr val="C00000"/>
              </a:solidFill>
            </a:rPr>
            <a:t>#3</a:t>
          </a:r>
          <a:endParaRPr lang="es-CL" dirty="0">
            <a:solidFill>
              <a:srgbClr val="C00000"/>
            </a:solidFill>
          </a:endParaRPr>
        </a:p>
      </dgm:t>
    </dgm:pt>
    <dgm:pt modelId="{C86EA287-7E9D-4A44-804F-1C2F54A3C0D3}" type="parTrans" cxnId="{A920BD5A-D355-402A-BA0B-68FEFEE09689}">
      <dgm:prSet/>
      <dgm:spPr/>
      <dgm:t>
        <a:bodyPr/>
        <a:lstStyle/>
        <a:p>
          <a:endParaRPr lang="es-CL"/>
        </a:p>
      </dgm:t>
    </dgm:pt>
    <dgm:pt modelId="{84D3D4D2-72F2-4869-A92F-9397615C2F4F}" type="sibTrans" cxnId="{A920BD5A-D355-402A-BA0B-68FEFEE09689}">
      <dgm:prSet/>
      <dgm:spPr/>
      <dgm:t>
        <a:bodyPr/>
        <a:lstStyle/>
        <a:p>
          <a:endParaRPr lang="es-CL"/>
        </a:p>
      </dgm:t>
    </dgm:pt>
    <dgm:pt modelId="{B692160A-B112-40CE-A0CB-25D8C2BDEA41}">
      <dgm:prSet phldrT="[Text]"/>
      <dgm:spPr/>
      <dgm:t>
        <a:bodyPr/>
        <a:lstStyle/>
        <a:p>
          <a:r>
            <a:rPr lang="es-CL" dirty="0" smtClean="0">
              <a:solidFill>
                <a:schemeClr val="accent1">
                  <a:lumMod val="50000"/>
                </a:schemeClr>
              </a:solidFill>
            </a:rPr>
            <a:t>Establecer claridad en las normas durante el trabajo en la asignatura.</a:t>
          </a:r>
          <a:endParaRPr lang="es-CL" dirty="0">
            <a:solidFill>
              <a:schemeClr val="accent1">
                <a:lumMod val="50000"/>
              </a:schemeClr>
            </a:solidFill>
          </a:endParaRPr>
        </a:p>
      </dgm:t>
    </dgm:pt>
    <dgm:pt modelId="{1B40B9D9-5CC1-48A0-BA6B-9F061F2594EB}" type="parTrans" cxnId="{1954011E-FB51-4A9E-8E9A-F507508F27B5}">
      <dgm:prSet/>
      <dgm:spPr/>
      <dgm:t>
        <a:bodyPr/>
        <a:lstStyle/>
        <a:p>
          <a:endParaRPr lang="es-CL"/>
        </a:p>
      </dgm:t>
    </dgm:pt>
    <dgm:pt modelId="{1702F188-1F43-4101-9E59-CDE0F2D1B1C6}" type="sibTrans" cxnId="{1954011E-FB51-4A9E-8E9A-F507508F27B5}">
      <dgm:prSet/>
      <dgm:spPr/>
      <dgm:t>
        <a:bodyPr/>
        <a:lstStyle/>
        <a:p>
          <a:endParaRPr lang="es-CL"/>
        </a:p>
      </dgm:t>
    </dgm:pt>
    <dgm:pt modelId="{B551843B-E653-42C6-A8EB-AE7B868C5B66}" type="pres">
      <dgm:prSet presAssocID="{80C8D55C-334C-45CE-B001-C376069475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D5733DB-BACF-4F16-A879-37A4BC73C3AA}" type="pres">
      <dgm:prSet presAssocID="{F2EAC22F-1DD8-42E1-9BA4-A9078389AED6}" presName="compositeNode" presStyleCnt="0">
        <dgm:presLayoutVars>
          <dgm:bulletEnabled val="1"/>
        </dgm:presLayoutVars>
      </dgm:prSet>
      <dgm:spPr/>
    </dgm:pt>
    <dgm:pt modelId="{C021221B-CC63-47C2-BAD3-B807996B7C88}" type="pres">
      <dgm:prSet presAssocID="{F2EAC22F-1DD8-42E1-9BA4-A9078389AED6}" presName="bgRect" presStyleLbl="node1" presStyleIdx="0" presStyleCnt="3"/>
      <dgm:spPr/>
      <dgm:t>
        <a:bodyPr/>
        <a:lstStyle/>
        <a:p>
          <a:endParaRPr lang="es-CL"/>
        </a:p>
      </dgm:t>
    </dgm:pt>
    <dgm:pt modelId="{950EE83A-5B11-41CA-AD04-A642EBF70AB9}" type="pres">
      <dgm:prSet presAssocID="{F2EAC22F-1DD8-42E1-9BA4-A9078389AED6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D6BB88C-54DE-451F-953D-C5049EE24C9D}" type="pres">
      <dgm:prSet presAssocID="{F2EAC22F-1DD8-42E1-9BA4-A9078389AED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4064AD5-406F-4656-9570-683CB0A68AF0}" type="pres">
      <dgm:prSet presAssocID="{73A97282-69A0-472E-AC2B-25083E84DCF1}" presName="hSp" presStyleCnt="0"/>
      <dgm:spPr/>
    </dgm:pt>
    <dgm:pt modelId="{5D6CBC77-CE50-46BB-90C2-D8DA6A62EB94}" type="pres">
      <dgm:prSet presAssocID="{73A97282-69A0-472E-AC2B-25083E84DCF1}" presName="vProcSp" presStyleCnt="0"/>
      <dgm:spPr/>
    </dgm:pt>
    <dgm:pt modelId="{251EF160-74DD-4F8D-9343-29BCEB945D2E}" type="pres">
      <dgm:prSet presAssocID="{73A97282-69A0-472E-AC2B-25083E84DCF1}" presName="vSp1" presStyleCnt="0"/>
      <dgm:spPr/>
    </dgm:pt>
    <dgm:pt modelId="{224840EF-D70E-454F-97DC-02036028A63E}" type="pres">
      <dgm:prSet presAssocID="{73A97282-69A0-472E-AC2B-25083E84DCF1}" presName="simulatedConn" presStyleLbl="solidFgAcc1" presStyleIdx="0" presStyleCnt="2"/>
      <dgm:spPr/>
    </dgm:pt>
    <dgm:pt modelId="{FFBD99BA-93C4-4A74-BBBC-59C246875726}" type="pres">
      <dgm:prSet presAssocID="{73A97282-69A0-472E-AC2B-25083E84DCF1}" presName="vSp2" presStyleCnt="0"/>
      <dgm:spPr/>
    </dgm:pt>
    <dgm:pt modelId="{FF9F1E8E-E57C-4B88-AD51-409F511B5562}" type="pres">
      <dgm:prSet presAssocID="{73A97282-69A0-472E-AC2B-25083E84DCF1}" presName="sibTrans" presStyleCnt="0"/>
      <dgm:spPr/>
    </dgm:pt>
    <dgm:pt modelId="{ADC60740-37EA-4BD5-BAF7-3B1FD58B10E4}" type="pres">
      <dgm:prSet presAssocID="{8B6BADAD-F3ED-44DB-BEAD-C724535F8D53}" presName="compositeNode" presStyleCnt="0">
        <dgm:presLayoutVars>
          <dgm:bulletEnabled val="1"/>
        </dgm:presLayoutVars>
      </dgm:prSet>
      <dgm:spPr/>
    </dgm:pt>
    <dgm:pt modelId="{DBCBF75C-4235-4226-A366-1715A7D1B2D9}" type="pres">
      <dgm:prSet presAssocID="{8B6BADAD-F3ED-44DB-BEAD-C724535F8D53}" presName="bgRect" presStyleLbl="node1" presStyleIdx="1" presStyleCnt="3"/>
      <dgm:spPr/>
      <dgm:t>
        <a:bodyPr/>
        <a:lstStyle/>
        <a:p>
          <a:endParaRPr lang="es-CL"/>
        </a:p>
      </dgm:t>
    </dgm:pt>
    <dgm:pt modelId="{2C5469ED-E4DD-4B6E-910F-B06A21C734C7}" type="pres">
      <dgm:prSet presAssocID="{8B6BADAD-F3ED-44DB-BEAD-C724535F8D5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687358-85E7-4B41-AD68-96207112FCD5}" type="pres">
      <dgm:prSet presAssocID="{8B6BADAD-F3ED-44DB-BEAD-C724535F8D5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5B409C-D9F1-4A6F-814C-22EC3F134A0E}" type="pres">
      <dgm:prSet presAssocID="{3442FEB5-0E8E-47A4-A544-12D6F992798B}" presName="hSp" presStyleCnt="0"/>
      <dgm:spPr/>
    </dgm:pt>
    <dgm:pt modelId="{1D9E3E37-7F6F-4B0C-8755-87772200C333}" type="pres">
      <dgm:prSet presAssocID="{3442FEB5-0E8E-47A4-A544-12D6F992798B}" presName="vProcSp" presStyleCnt="0"/>
      <dgm:spPr/>
    </dgm:pt>
    <dgm:pt modelId="{F06A12F8-9FDE-4EED-AEC7-2247ECF17F75}" type="pres">
      <dgm:prSet presAssocID="{3442FEB5-0E8E-47A4-A544-12D6F992798B}" presName="vSp1" presStyleCnt="0"/>
      <dgm:spPr/>
    </dgm:pt>
    <dgm:pt modelId="{54AB09FB-3702-4F59-BFF3-972ED5D92373}" type="pres">
      <dgm:prSet presAssocID="{3442FEB5-0E8E-47A4-A544-12D6F992798B}" presName="simulatedConn" presStyleLbl="solidFgAcc1" presStyleIdx="1" presStyleCnt="2"/>
      <dgm:spPr/>
    </dgm:pt>
    <dgm:pt modelId="{5B8EBF98-7674-4328-986C-0FFD29E4B2FE}" type="pres">
      <dgm:prSet presAssocID="{3442FEB5-0E8E-47A4-A544-12D6F992798B}" presName="vSp2" presStyleCnt="0"/>
      <dgm:spPr/>
    </dgm:pt>
    <dgm:pt modelId="{DA7FA1EA-F828-4105-AF5B-A15286A8C81B}" type="pres">
      <dgm:prSet presAssocID="{3442FEB5-0E8E-47A4-A544-12D6F992798B}" presName="sibTrans" presStyleCnt="0"/>
      <dgm:spPr/>
    </dgm:pt>
    <dgm:pt modelId="{21FDBC22-13F5-401F-8A34-2514E9DECC7C}" type="pres">
      <dgm:prSet presAssocID="{358395D5-5042-46D4-9C89-8E9DA65F1D9A}" presName="compositeNode" presStyleCnt="0">
        <dgm:presLayoutVars>
          <dgm:bulletEnabled val="1"/>
        </dgm:presLayoutVars>
      </dgm:prSet>
      <dgm:spPr/>
    </dgm:pt>
    <dgm:pt modelId="{4E18D577-73FE-4ECC-804A-F0A267D4AB24}" type="pres">
      <dgm:prSet presAssocID="{358395D5-5042-46D4-9C89-8E9DA65F1D9A}" presName="bgRect" presStyleLbl="node1" presStyleIdx="2" presStyleCnt="3"/>
      <dgm:spPr/>
      <dgm:t>
        <a:bodyPr/>
        <a:lstStyle/>
        <a:p>
          <a:endParaRPr lang="es-CL"/>
        </a:p>
      </dgm:t>
    </dgm:pt>
    <dgm:pt modelId="{41F1A172-6A51-4D64-ACFC-1D2398347D28}" type="pres">
      <dgm:prSet presAssocID="{358395D5-5042-46D4-9C89-8E9DA65F1D9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C7C5CD3-DD0C-4E8F-A0FB-7BAFBCE4D99C}" type="pres">
      <dgm:prSet presAssocID="{358395D5-5042-46D4-9C89-8E9DA65F1D9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43358A8-FA6B-407D-BDEE-7D99A47ADE71}" type="presOf" srcId="{8B6BADAD-F3ED-44DB-BEAD-C724535F8D53}" destId="{DBCBF75C-4235-4226-A366-1715A7D1B2D9}" srcOrd="0" destOrd="0" presId="urn:microsoft.com/office/officeart/2005/8/layout/hProcess7"/>
    <dgm:cxn modelId="{7D485673-B511-4CBB-96D4-0D76F3162D0F}" type="presOf" srcId="{F2EAC22F-1DD8-42E1-9BA4-A9078389AED6}" destId="{950EE83A-5B11-41CA-AD04-A642EBF70AB9}" srcOrd="1" destOrd="0" presId="urn:microsoft.com/office/officeart/2005/8/layout/hProcess7"/>
    <dgm:cxn modelId="{42E167B8-2E01-43C7-A40A-DFA57BE2053C}" srcId="{8B6BADAD-F3ED-44DB-BEAD-C724535F8D53}" destId="{F3C92EFC-0F69-4DF1-B160-6AE089D99AC0}" srcOrd="0" destOrd="0" parTransId="{A233D337-3C1F-4BC1-ABBE-C3EEDCE2A220}" sibTransId="{FCC976DD-F5D9-4118-AA51-2F30811C0FC6}"/>
    <dgm:cxn modelId="{4FB9E0DB-38A2-41CD-B00E-2DD56C710D3D}" type="presOf" srcId="{8B6BADAD-F3ED-44DB-BEAD-C724535F8D53}" destId="{2C5469ED-E4DD-4B6E-910F-B06A21C734C7}" srcOrd="1" destOrd="0" presId="urn:microsoft.com/office/officeart/2005/8/layout/hProcess7"/>
    <dgm:cxn modelId="{9EE5B47A-D637-4A95-9B87-3C82896A6A98}" type="presOf" srcId="{F3C92EFC-0F69-4DF1-B160-6AE089D99AC0}" destId="{40687358-85E7-4B41-AD68-96207112FCD5}" srcOrd="0" destOrd="0" presId="urn:microsoft.com/office/officeart/2005/8/layout/hProcess7"/>
    <dgm:cxn modelId="{AA2A677F-62E7-44C9-8F8E-64F5110FD362}" type="presOf" srcId="{1CA56F4A-C5EC-4F40-8D1B-78EAC8D2CB98}" destId="{BD6BB88C-54DE-451F-953D-C5049EE24C9D}" srcOrd="0" destOrd="0" presId="urn:microsoft.com/office/officeart/2005/8/layout/hProcess7"/>
    <dgm:cxn modelId="{16203D94-5D45-4502-A960-0417A75141C2}" type="presOf" srcId="{B692160A-B112-40CE-A0CB-25D8C2BDEA41}" destId="{3C7C5CD3-DD0C-4E8F-A0FB-7BAFBCE4D99C}" srcOrd="0" destOrd="0" presId="urn:microsoft.com/office/officeart/2005/8/layout/hProcess7"/>
    <dgm:cxn modelId="{341D464A-44AF-4EDA-97ED-AA8440B24AC0}" srcId="{80C8D55C-334C-45CE-B001-C376069475F4}" destId="{8B6BADAD-F3ED-44DB-BEAD-C724535F8D53}" srcOrd="1" destOrd="0" parTransId="{E26EF62D-BA84-4298-8558-04ABEB18E82A}" sibTransId="{3442FEB5-0E8E-47A4-A544-12D6F992798B}"/>
    <dgm:cxn modelId="{C7B14059-8553-4813-B590-E62BF38AFEAE}" type="presOf" srcId="{358395D5-5042-46D4-9C89-8E9DA65F1D9A}" destId="{41F1A172-6A51-4D64-ACFC-1D2398347D28}" srcOrd="1" destOrd="0" presId="urn:microsoft.com/office/officeart/2005/8/layout/hProcess7"/>
    <dgm:cxn modelId="{F2A9B914-D95E-4035-A5D9-E8503CAC01EC}" srcId="{F2EAC22F-1DD8-42E1-9BA4-A9078389AED6}" destId="{1CA56F4A-C5EC-4F40-8D1B-78EAC8D2CB98}" srcOrd="0" destOrd="0" parTransId="{C8861B91-42CB-4B2B-982D-9BBA48FC8579}" sibTransId="{7CB6D25D-F071-4F4B-A08B-F82D0C567EED}"/>
    <dgm:cxn modelId="{9E493476-0EDD-4533-A5A0-FDCE8D5AD11B}" type="presOf" srcId="{F2EAC22F-1DD8-42E1-9BA4-A9078389AED6}" destId="{C021221B-CC63-47C2-BAD3-B807996B7C88}" srcOrd="0" destOrd="0" presId="urn:microsoft.com/office/officeart/2005/8/layout/hProcess7"/>
    <dgm:cxn modelId="{EE3550D2-2F2B-425B-90F6-E13317D7DD7A}" type="presOf" srcId="{358395D5-5042-46D4-9C89-8E9DA65F1D9A}" destId="{4E18D577-73FE-4ECC-804A-F0A267D4AB24}" srcOrd="0" destOrd="0" presId="urn:microsoft.com/office/officeart/2005/8/layout/hProcess7"/>
    <dgm:cxn modelId="{DD622496-1A0E-46BD-8B05-EB7839D514E5}" srcId="{80C8D55C-334C-45CE-B001-C376069475F4}" destId="{F2EAC22F-1DD8-42E1-9BA4-A9078389AED6}" srcOrd="0" destOrd="0" parTransId="{E717F309-13FA-4874-97AE-C7902064113C}" sibTransId="{73A97282-69A0-472E-AC2B-25083E84DCF1}"/>
    <dgm:cxn modelId="{1954011E-FB51-4A9E-8E9A-F507508F27B5}" srcId="{358395D5-5042-46D4-9C89-8E9DA65F1D9A}" destId="{B692160A-B112-40CE-A0CB-25D8C2BDEA41}" srcOrd="0" destOrd="0" parTransId="{1B40B9D9-5CC1-48A0-BA6B-9F061F2594EB}" sibTransId="{1702F188-1F43-4101-9E59-CDE0F2D1B1C6}"/>
    <dgm:cxn modelId="{A920BD5A-D355-402A-BA0B-68FEFEE09689}" srcId="{80C8D55C-334C-45CE-B001-C376069475F4}" destId="{358395D5-5042-46D4-9C89-8E9DA65F1D9A}" srcOrd="2" destOrd="0" parTransId="{C86EA287-7E9D-4A44-804F-1C2F54A3C0D3}" sibTransId="{84D3D4D2-72F2-4869-A92F-9397615C2F4F}"/>
    <dgm:cxn modelId="{1911773F-E8B5-4D6F-9DCC-D27BEFD76C82}" type="presOf" srcId="{80C8D55C-334C-45CE-B001-C376069475F4}" destId="{B551843B-E653-42C6-A8EB-AE7B868C5B66}" srcOrd="0" destOrd="0" presId="urn:microsoft.com/office/officeart/2005/8/layout/hProcess7"/>
    <dgm:cxn modelId="{1F01572B-A284-4ACD-83E1-D3D6DA4DF1E2}" type="presParOf" srcId="{B551843B-E653-42C6-A8EB-AE7B868C5B66}" destId="{1D5733DB-BACF-4F16-A879-37A4BC73C3AA}" srcOrd="0" destOrd="0" presId="urn:microsoft.com/office/officeart/2005/8/layout/hProcess7"/>
    <dgm:cxn modelId="{A53EC702-3442-413A-B076-0EBA451E6D10}" type="presParOf" srcId="{1D5733DB-BACF-4F16-A879-37A4BC73C3AA}" destId="{C021221B-CC63-47C2-BAD3-B807996B7C88}" srcOrd="0" destOrd="0" presId="urn:microsoft.com/office/officeart/2005/8/layout/hProcess7"/>
    <dgm:cxn modelId="{A1526448-83BC-4FC3-A689-05E023574F19}" type="presParOf" srcId="{1D5733DB-BACF-4F16-A879-37A4BC73C3AA}" destId="{950EE83A-5B11-41CA-AD04-A642EBF70AB9}" srcOrd="1" destOrd="0" presId="urn:microsoft.com/office/officeart/2005/8/layout/hProcess7"/>
    <dgm:cxn modelId="{E8A5B302-16CD-48F5-BE50-29166B1BDCF8}" type="presParOf" srcId="{1D5733DB-BACF-4F16-A879-37A4BC73C3AA}" destId="{BD6BB88C-54DE-451F-953D-C5049EE24C9D}" srcOrd="2" destOrd="0" presId="urn:microsoft.com/office/officeart/2005/8/layout/hProcess7"/>
    <dgm:cxn modelId="{0A8F0989-14A0-4754-BECE-4435C23D7D3E}" type="presParOf" srcId="{B551843B-E653-42C6-A8EB-AE7B868C5B66}" destId="{E4064AD5-406F-4656-9570-683CB0A68AF0}" srcOrd="1" destOrd="0" presId="urn:microsoft.com/office/officeart/2005/8/layout/hProcess7"/>
    <dgm:cxn modelId="{533EAC7E-2147-4FFF-A947-8E6ABC62CBDD}" type="presParOf" srcId="{B551843B-E653-42C6-A8EB-AE7B868C5B66}" destId="{5D6CBC77-CE50-46BB-90C2-D8DA6A62EB94}" srcOrd="2" destOrd="0" presId="urn:microsoft.com/office/officeart/2005/8/layout/hProcess7"/>
    <dgm:cxn modelId="{DA4642D4-6342-4F92-8DF6-9F30F75027C5}" type="presParOf" srcId="{5D6CBC77-CE50-46BB-90C2-D8DA6A62EB94}" destId="{251EF160-74DD-4F8D-9343-29BCEB945D2E}" srcOrd="0" destOrd="0" presId="urn:microsoft.com/office/officeart/2005/8/layout/hProcess7"/>
    <dgm:cxn modelId="{8C6316F8-DC90-41F6-9AC5-6573600BD0B7}" type="presParOf" srcId="{5D6CBC77-CE50-46BB-90C2-D8DA6A62EB94}" destId="{224840EF-D70E-454F-97DC-02036028A63E}" srcOrd="1" destOrd="0" presId="urn:microsoft.com/office/officeart/2005/8/layout/hProcess7"/>
    <dgm:cxn modelId="{3FD8E4F5-0DAA-4789-AAA9-AC11AB477592}" type="presParOf" srcId="{5D6CBC77-CE50-46BB-90C2-D8DA6A62EB94}" destId="{FFBD99BA-93C4-4A74-BBBC-59C246875726}" srcOrd="2" destOrd="0" presId="urn:microsoft.com/office/officeart/2005/8/layout/hProcess7"/>
    <dgm:cxn modelId="{CCE1AAE6-A02B-4887-BAD1-2D0B157C4EF3}" type="presParOf" srcId="{B551843B-E653-42C6-A8EB-AE7B868C5B66}" destId="{FF9F1E8E-E57C-4B88-AD51-409F511B5562}" srcOrd="3" destOrd="0" presId="urn:microsoft.com/office/officeart/2005/8/layout/hProcess7"/>
    <dgm:cxn modelId="{294E4064-065D-47D4-91D6-9C64E7F36C6F}" type="presParOf" srcId="{B551843B-E653-42C6-A8EB-AE7B868C5B66}" destId="{ADC60740-37EA-4BD5-BAF7-3B1FD58B10E4}" srcOrd="4" destOrd="0" presId="urn:microsoft.com/office/officeart/2005/8/layout/hProcess7"/>
    <dgm:cxn modelId="{897CCEBE-743F-4F55-A775-3B8209AC48C5}" type="presParOf" srcId="{ADC60740-37EA-4BD5-BAF7-3B1FD58B10E4}" destId="{DBCBF75C-4235-4226-A366-1715A7D1B2D9}" srcOrd="0" destOrd="0" presId="urn:microsoft.com/office/officeart/2005/8/layout/hProcess7"/>
    <dgm:cxn modelId="{198610BD-CFE9-48B9-85B5-DF006EA5178A}" type="presParOf" srcId="{ADC60740-37EA-4BD5-BAF7-3B1FD58B10E4}" destId="{2C5469ED-E4DD-4B6E-910F-B06A21C734C7}" srcOrd="1" destOrd="0" presId="urn:microsoft.com/office/officeart/2005/8/layout/hProcess7"/>
    <dgm:cxn modelId="{4975C44A-AC8C-4CF0-89BC-A83C38DD3A7B}" type="presParOf" srcId="{ADC60740-37EA-4BD5-BAF7-3B1FD58B10E4}" destId="{40687358-85E7-4B41-AD68-96207112FCD5}" srcOrd="2" destOrd="0" presId="urn:microsoft.com/office/officeart/2005/8/layout/hProcess7"/>
    <dgm:cxn modelId="{B9453A46-A649-41F7-87C4-01D82C8CF78B}" type="presParOf" srcId="{B551843B-E653-42C6-A8EB-AE7B868C5B66}" destId="{C15B409C-D9F1-4A6F-814C-22EC3F134A0E}" srcOrd="5" destOrd="0" presId="urn:microsoft.com/office/officeart/2005/8/layout/hProcess7"/>
    <dgm:cxn modelId="{51F51BC7-45BD-4115-8452-3A24C4913792}" type="presParOf" srcId="{B551843B-E653-42C6-A8EB-AE7B868C5B66}" destId="{1D9E3E37-7F6F-4B0C-8755-87772200C333}" srcOrd="6" destOrd="0" presId="urn:microsoft.com/office/officeart/2005/8/layout/hProcess7"/>
    <dgm:cxn modelId="{1FE07D5C-B50A-492A-9F8E-4A4E333BAE76}" type="presParOf" srcId="{1D9E3E37-7F6F-4B0C-8755-87772200C333}" destId="{F06A12F8-9FDE-4EED-AEC7-2247ECF17F75}" srcOrd="0" destOrd="0" presId="urn:microsoft.com/office/officeart/2005/8/layout/hProcess7"/>
    <dgm:cxn modelId="{D31DBD65-CD44-4FD3-8760-FB127B788AF4}" type="presParOf" srcId="{1D9E3E37-7F6F-4B0C-8755-87772200C333}" destId="{54AB09FB-3702-4F59-BFF3-972ED5D92373}" srcOrd="1" destOrd="0" presId="urn:microsoft.com/office/officeart/2005/8/layout/hProcess7"/>
    <dgm:cxn modelId="{6D45655F-E62F-45F5-B429-ADA098212EF4}" type="presParOf" srcId="{1D9E3E37-7F6F-4B0C-8755-87772200C333}" destId="{5B8EBF98-7674-4328-986C-0FFD29E4B2FE}" srcOrd="2" destOrd="0" presId="urn:microsoft.com/office/officeart/2005/8/layout/hProcess7"/>
    <dgm:cxn modelId="{624105F7-F9CC-47B9-A81C-C254734601ED}" type="presParOf" srcId="{B551843B-E653-42C6-A8EB-AE7B868C5B66}" destId="{DA7FA1EA-F828-4105-AF5B-A15286A8C81B}" srcOrd="7" destOrd="0" presId="urn:microsoft.com/office/officeart/2005/8/layout/hProcess7"/>
    <dgm:cxn modelId="{0314CB9D-BFA7-4F04-ABD0-5CB4D38451D7}" type="presParOf" srcId="{B551843B-E653-42C6-A8EB-AE7B868C5B66}" destId="{21FDBC22-13F5-401F-8A34-2514E9DECC7C}" srcOrd="8" destOrd="0" presId="urn:microsoft.com/office/officeart/2005/8/layout/hProcess7"/>
    <dgm:cxn modelId="{201F708A-AAE6-49FB-8940-7DE8AEB7CED3}" type="presParOf" srcId="{21FDBC22-13F5-401F-8A34-2514E9DECC7C}" destId="{4E18D577-73FE-4ECC-804A-F0A267D4AB24}" srcOrd="0" destOrd="0" presId="urn:microsoft.com/office/officeart/2005/8/layout/hProcess7"/>
    <dgm:cxn modelId="{54A99296-0897-4E6F-850E-43CA4401B6E5}" type="presParOf" srcId="{21FDBC22-13F5-401F-8A34-2514E9DECC7C}" destId="{41F1A172-6A51-4D64-ACFC-1D2398347D28}" srcOrd="1" destOrd="0" presId="urn:microsoft.com/office/officeart/2005/8/layout/hProcess7"/>
    <dgm:cxn modelId="{819AE482-5460-4A65-870B-D938DFD89CE0}" type="presParOf" srcId="{21FDBC22-13F5-401F-8A34-2514E9DECC7C}" destId="{3C7C5CD3-DD0C-4E8F-A0FB-7BAFBCE4D99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1221B-CC63-47C2-BAD3-B807996B7C88}">
      <dsp:nvSpPr>
        <dsp:cNvPr id="0" name=""/>
        <dsp:cNvSpPr/>
      </dsp:nvSpPr>
      <dsp:spPr>
        <a:xfrm>
          <a:off x="553" y="1131173"/>
          <a:ext cx="2382440" cy="285892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>
              <a:solidFill>
                <a:srgbClr val="C00000"/>
              </a:solidFill>
            </a:rPr>
            <a:t> #1</a:t>
          </a:r>
          <a:endParaRPr lang="es-CL" sz="2700" kern="1200" dirty="0">
            <a:solidFill>
              <a:srgbClr val="C00000"/>
            </a:solidFill>
          </a:endParaRPr>
        </a:p>
      </dsp:txBody>
      <dsp:txXfrm rot="16200000">
        <a:off x="-933363" y="2065089"/>
        <a:ext cx="2344321" cy="476488"/>
      </dsp:txXfrm>
    </dsp:sp>
    <dsp:sp modelId="{BD6BB88C-54DE-451F-953D-C5049EE24C9D}">
      <dsp:nvSpPr>
        <dsp:cNvPr id="0" name=""/>
        <dsp:cNvSpPr/>
      </dsp:nvSpPr>
      <dsp:spPr>
        <a:xfrm>
          <a:off x="477041" y="1131173"/>
          <a:ext cx="1774918" cy="2858928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>
              <a:solidFill>
                <a:schemeClr val="accent1">
                  <a:lumMod val="50000"/>
                </a:schemeClr>
              </a:solidFill>
            </a:rPr>
            <a:t>Indicaremos a nuestro estudiante la actividad que realizaremos, el objetivo y qué es lo que se espera de él</a:t>
          </a:r>
          <a:r>
            <a:rPr lang="es-CL" sz="2200" kern="1200" dirty="0" smtClean="0"/>
            <a:t>.  </a:t>
          </a:r>
          <a:endParaRPr lang="es-CL" sz="2200" kern="1200" dirty="0"/>
        </a:p>
      </dsp:txBody>
      <dsp:txXfrm>
        <a:off x="477041" y="1131173"/>
        <a:ext cx="1774918" cy="2858928"/>
      </dsp:txXfrm>
    </dsp:sp>
    <dsp:sp modelId="{DBCBF75C-4235-4226-A366-1715A7D1B2D9}">
      <dsp:nvSpPr>
        <dsp:cNvPr id="0" name=""/>
        <dsp:cNvSpPr/>
      </dsp:nvSpPr>
      <dsp:spPr>
        <a:xfrm>
          <a:off x="2466379" y="1131173"/>
          <a:ext cx="2382440" cy="285892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>
              <a:solidFill>
                <a:srgbClr val="C00000"/>
              </a:solidFill>
            </a:rPr>
            <a:t>#2</a:t>
          </a:r>
          <a:endParaRPr lang="es-CL" sz="2700" kern="1200" dirty="0">
            <a:solidFill>
              <a:srgbClr val="C00000"/>
            </a:solidFill>
          </a:endParaRPr>
        </a:p>
      </dsp:txBody>
      <dsp:txXfrm rot="16200000">
        <a:off x="1532462" y="2065089"/>
        <a:ext cx="2344321" cy="476488"/>
      </dsp:txXfrm>
    </dsp:sp>
    <dsp:sp modelId="{224840EF-D70E-454F-97DC-02036028A63E}">
      <dsp:nvSpPr>
        <dsp:cNvPr id="0" name=""/>
        <dsp:cNvSpPr/>
      </dsp:nvSpPr>
      <dsp:spPr>
        <a:xfrm rot="5400000">
          <a:off x="2268194" y="3403626"/>
          <a:ext cx="420194" cy="35736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87358-85E7-4B41-AD68-96207112FCD5}">
      <dsp:nvSpPr>
        <dsp:cNvPr id="0" name=""/>
        <dsp:cNvSpPr/>
      </dsp:nvSpPr>
      <dsp:spPr>
        <a:xfrm>
          <a:off x="2942867" y="1131173"/>
          <a:ext cx="1774918" cy="2858928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>
              <a:solidFill>
                <a:schemeClr val="accent1">
                  <a:lumMod val="50000"/>
                </a:schemeClr>
              </a:solidFill>
            </a:rPr>
            <a:t>Indicaremos el tiempo que vamos a requerir para la realización de la o las actividades. </a:t>
          </a:r>
          <a:endParaRPr lang="es-CL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42867" y="1131173"/>
        <a:ext cx="1774918" cy="2858928"/>
      </dsp:txXfrm>
    </dsp:sp>
    <dsp:sp modelId="{4E18D577-73FE-4ECC-804A-F0A267D4AB24}">
      <dsp:nvSpPr>
        <dsp:cNvPr id="0" name=""/>
        <dsp:cNvSpPr/>
      </dsp:nvSpPr>
      <dsp:spPr>
        <a:xfrm>
          <a:off x="4932205" y="1131173"/>
          <a:ext cx="2382440" cy="2858928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>
              <a:solidFill>
                <a:srgbClr val="C00000"/>
              </a:solidFill>
            </a:rPr>
            <a:t>#3</a:t>
          </a:r>
          <a:endParaRPr lang="es-CL" sz="2700" kern="1200" dirty="0">
            <a:solidFill>
              <a:srgbClr val="C00000"/>
            </a:solidFill>
          </a:endParaRPr>
        </a:p>
      </dsp:txBody>
      <dsp:txXfrm rot="16200000">
        <a:off x="3998289" y="2065089"/>
        <a:ext cx="2344321" cy="476488"/>
      </dsp:txXfrm>
    </dsp:sp>
    <dsp:sp modelId="{54AB09FB-3702-4F59-BFF3-972ED5D92373}">
      <dsp:nvSpPr>
        <dsp:cNvPr id="0" name=""/>
        <dsp:cNvSpPr/>
      </dsp:nvSpPr>
      <dsp:spPr>
        <a:xfrm rot="5400000">
          <a:off x="4734020" y="3403626"/>
          <a:ext cx="420194" cy="35736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C5CD3-DD0C-4E8F-A0FB-7BAFBCE4D99C}">
      <dsp:nvSpPr>
        <dsp:cNvPr id="0" name=""/>
        <dsp:cNvSpPr/>
      </dsp:nvSpPr>
      <dsp:spPr>
        <a:xfrm>
          <a:off x="5408693" y="1131173"/>
          <a:ext cx="1774918" cy="2858928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>
              <a:solidFill>
                <a:schemeClr val="accent1">
                  <a:lumMod val="50000"/>
                </a:schemeClr>
              </a:solidFill>
            </a:rPr>
            <a:t>Establecer claridad en las normas durante el trabajo en la asignatura.</a:t>
          </a:r>
          <a:endParaRPr lang="es-CL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408693" y="1131173"/>
        <a:ext cx="1774918" cy="2858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9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2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6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4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7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7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8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4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4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800" dirty="0" smtClean="0"/>
              <a:t>Orientaciones para el trabajo en casa</a:t>
            </a:r>
            <a:endParaRPr lang="es-CL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240" y="4553712"/>
            <a:ext cx="6815669" cy="1862668"/>
          </a:xfrm>
        </p:spPr>
        <p:txBody>
          <a:bodyPr>
            <a:normAutofit/>
          </a:bodyPr>
          <a:lstStyle/>
          <a:p>
            <a:pPr algn="just"/>
            <a:endParaRPr lang="es-CL" dirty="0"/>
          </a:p>
          <a:p>
            <a:pPr algn="just"/>
            <a:r>
              <a:rPr lang="es-CL" sz="1800" dirty="0" err="1" smtClean="0"/>
              <a:t>Ps</a:t>
            </a:r>
            <a:r>
              <a:rPr lang="es-CL" sz="1800" dirty="0" smtClean="0"/>
              <a:t>. Patricia Vivanco P.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8" y="4642885"/>
            <a:ext cx="10287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9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Importantes detalles que debemos manejar…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Es </a:t>
            </a:r>
            <a:r>
              <a:rPr lang="es-CL" dirty="0"/>
              <a:t>importante señalar que hagas uso de la calendarización confeccionada entre ustedes para la organización de los tiempos de estudios de acuerdo a cada asignatura.</a:t>
            </a:r>
          </a:p>
          <a:p>
            <a:r>
              <a:rPr lang="es-CL" dirty="0"/>
              <a:t>Cada tarea debe ser desarrollada respetando los ritmos de trabajo de la o el alumno, evitando así, estados de ansiedad o frustración.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0569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 nuestro espacio destinado para el aprendizaje.</a:t>
            </a:r>
            <a:endParaRPr lang="es-C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79525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59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Claridad en las normas.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16" y="203525"/>
            <a:ext cx="2673198" cy="3776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74" y="203525"/>
            <a:ext cx="3837905" cy="3837905"/>
          </a:xfrm>
          <a:prstGeom prst="rect">
            <a:avLst/>
          </a:prstGeom>
        </p:spPr>
      </p:pic>
      <p:pic>
        <p:nvPicPr>
          <p:cNvPr id="6" name="Picture 2" descr="Resultado de imagen de ampolleta prendida dibu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3643369"/>
            <a:ext cx="5351173" cy="30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2049" y="5934670"/>
            <a:ext cx="3090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Mostrar una a</a:t>
            </a:r>
            <a:r>
              <a:rPr lang="es-CL" dirty="0" smtClean="0"/>
              <a:t>mpolleta encendida: </a:t>
            </a:r>
            <a:r>
              <a:rPr lang="es-CL" dirty="0" smtClean="0"/>
              <a:t>Dará</a:t>
            </a:r>
            <a:r>
              <a:rPr lang="es-CL" dirty="0" smtClean="0"/>
              <a:t> </a:t>
            </a:r>
            <a:r>
              <a:rPr lang="es-CL" dirty="0" smtClean="0"/>
              <a:t>inicio al trabajo.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9336767" y="3979948"/>
            <a:ext cx="2446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Cuando </a:t>
            </a:r>
            <a:r>
              <a:rPr lang="es-CL" dirty="0"/>
              <a:t>requieran un descanso debe enseñarnos el signo pare o simplemente decir “pare”.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2979" y="385173"/>
            <a:ext cx="1800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Mostrar el tiempo </a:t>
            </a:r>
            <a:r>
              <a:rPr lang="es-CL" dirty="0"/>
              <a:t>que vamos a requerir para la realización de las </a:t>
            </a:r>
            <a:r>
              <a:rPr lang="es-CL" dirty="0" smtClean="0"/>
              <a:t>actividades (con cronometro o reloj de cartulina).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741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63" y="500718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s-CL" sz="3200" dirty="0"/>
              <a:t>Destina un </a:t>
            </a:r>
            <a:r>
              <a:rPr lang="es-CL" sz="3200" b="1" dirty="0"/>
              <a:t>espacio de calma</a:t>
            </a:r>
            <a:r>
              <a:rPr lang="es-CL" sz="3200" dirty="0"/>
              <a:t> para anticiparse en caso que la o el estudiante se sienta inquieto o abatido. </a:t>
            </a:r>
            <a:endParaRPr lang="es-CL" sz="3200" dirty="0"/>
          </a:p>
        </p:txBody>
      </p:sp>
      <p:pic>
        <p:nvPicPr>
          <p:cNvPr id="2050" name="Picture 2" descr="Peluche Tierno Oso Beige L | Vi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25" y="330847"/>
            <a:ext cx="2587536" cy="258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lvorones de canela | Recetas de cocina cas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53" y="231096"/>
            <a:ext cx="3244639" cy="24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salada de legumbres tricolor para vegetarianos - SaborGourmet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51" y="2810681"/>
            <a:ext cx="3315418" cy="25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l sonido de la hierba al crecer: Ejercicios de respiraci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09" y="2918383"/>
            <a:ext cx="2891307" cy="28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ducación y consultor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72" y="4681936"/>
            <a:ext cx="3708740" cy="20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1709" y="177552"/>
            <a:ext cx="393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</a:t>
            </a:r>
            <a:r>
              <a:rPr lang="es-CL" dirty="0" smtClean="0"/>
              <a:t>udiendo </a:t>
            </a:r>
            <a:r>
              <a:rPr lang="es-CL" dirty="0"/>
              <a:t>ser la compañía y atención de su peluche </a:t>
            </a:r>
            <a:r>
              <a:rPr lang="es-CL" dirty="0" smtClean="0"/>
              <a:t>favorito.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10277341" y="500717"/>
            <a:ext cx="1481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B</a:t>
            </a:r>
            <a:r>
              <a:rPr lang="es-CL" dirty="0" smtClean="0"/>
              <a:t>andeja </a:t>
            </a:r>
            <a:r>
              <a:rPr lang="es-CL" dirty="0"/>
              <a:t>con harina para que pase los </a:t>
            </a:r>
            <a:r>
              <a:rPr lang="es-CL" dirty="0" smtClean="0"/>
              <a:t>dedos.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3541311" y="2918383"/>
            <a:ext cx="1547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</a:t>
            </a:r>
            <a:r>
              <a:rPr lang="es-CL" dirty="0" smtClean="0"/>
              <a:t>ocillos </a:t>
            </a:r>
            <a:r>
              <a:rPr lang="es-CL" dirty="0"/>
              <a:t>con porotos o diferentes legumbres para que las </a:t>
            </a:r>
            <a:r>
              <a:rPr lang="es-CL" dirty="0" smtClean="0"/>
              <a:t>toque.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4841040" y="5809690"/>
            <a:ext cx="293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</a:t>
            </a:r>
            <a:r>
              <a:rPr lang="es-CL" dirty="0" smtClean="0"/>
              <a:t>eceso </a:t>
            </a:r>
            <a:r>
              <a:rPr lang="es-CL" dirty="0"/>
              <a:t>de juego con </a:t>
            </a:r>
            <a:r>
              <a:rPr lang="es-CL" dirty="0" smtClean="0"/>
              <a:t>plastilina, u otro que sea del agrado de él o ella.</a:t>
            </a:r>
            <a:endParaRPr lang="es-CL" dirty="0"/>
          </a:p>
        </p:txBody>
      </p:sp>
      <p:sp>
        <p:nvSpPr>
          <p:cNvPr id="7" name="TextBox 6"/>
          <p:cNvSpPr txBox="1"/>
          <p:nvPr/>
        </p:nvSpPr>
        <p:spPr>
          <a:xfrm>
            <a:off x="8665871" y="5948189"/>
            <a:ext cx="314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Ejercicios de respiración que pueden realizar en conjunto.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195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¡Construir desde el éxito!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CL" dirty="0"/>
              <a:t>Se debe construir sobre el éxito, mediante un sistema de bonificación para la clase, pueden ser caritas con sonrisas, </a:t>
            </a:r>
            <a:r>
              <a:rPr lang="es-CL" dirty="0" err="1"/>
              <a:t>stickers</a:t>
            </a:r>
            <a:r>
              <a:rPr lang="es-CL" dirty="0"/>
              <a:t> de su agrado. Así el/la estudiante se sentirá motivado y recompensado. De ser necesario, usar otros refuerzos en base a sus intereses particulares.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4023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¡Contar con un lugar de aprendizaje es fundamental!</a:t>
            </a:r>
            <a:endParaRPr lang="es-CL" dirty="0"/>
          </a:p>
        </p:txBody>
      </p:sp>
      <p:pic>
        <p:nvPicPr>
          <p:cNvPr id="3074" name="Picture 2" descr="Cativo Dixital: Homeschooling, la escuela en c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8" y="1480196"/>
            <a:ext cx="5987648" cy="38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9211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52</TotalTime>
  <Words>327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Frame</vt:lpstr>
      <vt:lpstr>Orientaciones para el trabajo en casa</vt:lpstr>
      <vt:lpstr>Importantes detalles que debemos manejar…</vt:lpstr>
      <vt:lpstr>En nuestro espacio destinado para el aprendizaje.</vt:lpstr>
      <vt:lpstr>Claridad en las normas.</vt:lpstr>
      <vt:lpstr>Destina un espacio de calma para anticiparse en caso que la o el estudiante se sienta inquieto o abatido. </vt:lpstr>
      <vt:lpstr>¡Construir desde el éxito!</vt:lpstr>
      <vt:lpstr>¡Contar con un lugar de aprendizaje es fundamental!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Orientaciones para el trabajo en casa</dc:title>
  <dc:creator>Patricia Vivanco</dc:creator>
  <cp:lastModifiedBy>Patricia Vivanco</cp:lastModifiedBy>
  <cp:revision>6</cp:revision>
  <dcterms:created xsi:type="dcterms:W3CDTF">2020-03-30T19:42:32Z</dcterms:created>
  <dcterms:modified xsi:type="dcterms:W3CDTF">2020-03-30T21:05:06Z</dcterms:modified>
</cp:coreProperties>
</file>