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914E2A-458A-491F-BEA8-377FDEA1A639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2F2A7319-2016-4E17-931F-A1F3616758DB}">
      <dgm:prSet phldrT="[Text]"/>
      <dgm:spPr/>
      <dgm:t>
        <a:bodyPr/>
        <a:lstStyle/>
        <a:p>
          <a:r>
            <a:rPr lang="es-CL" dirty="0" smtClean="0"/>
            <a:t>Frases con molestia o desesperación.</a:t>
          </a:r>
          <a:endParaRPr lang="es-CL" dirty="0"/>
        </a:p>
      </dgm:t>
    </dgm:pt>
    <dgm:pt modelId="{6C09B277-BD6C-46AB-8ED2-D1942118EA54}" type="parTrans" cxnId="{2290A63B-D9B3-4BDB-BFD9-22B24D1CB3C4}">
      <dgm:prSet/>
      <dgm:spPr/>
      <dgm:t>
        <a:bodyPr/>
        <a:lstStyle/>
        <a:p>
          <a:endParaRPr lang="es-CL"/>
        </a:p>
      </dgm:t>
    </dgm:pt>
    <dgm:pt modelId="{74EE6878-6F64-4E16-9CDC-62983A0C7EEB}" type="sibTrans" cxnId="{2290A63B-D9B3-4BDB-BFD9-22B24D1CB3C4}">
      <dgm:prSet/>
      <dgm:spPr/>
      <dgm:t>
        <a:bodyPr/>
        <a:lstStyle/>
        <a:p>
          <a:endParaRPr lang="es-CL"/>
        </a:p>
      </dgm:t>
    </dgm:pt>
    <dgm:pt modelId="{6B3A8005-5E12-4DB1-8DFA-28DD6C688833}">
      <dgm:prSet phldrT="[Text]"/>
      <dgm:spPr/>
      <dgm:t>
        <a:bodyPr/>
        <a:lstStyle/>
        <a:p>
          <a:r>
            <a:rPr lang="es-CL" dirty="0" smtClean="0"/>
            <a:t>Bájate de ahí</a:t>
          </a:r>
          <a:endParaRPr lang="es-CL" dirty="0"/>
        </a:p>
      </dgm:t>
    </dgm:pt>
    <dgm:pt modelId="{F532BEAC-17EA-431A-AB95-FB65CD0109E7}" type="parTrans" cxnId="{583F42EA-F6F2-4967-99BD-4DB9B6CFE586}">
      <dgm:prSet/>
      <dgm:spPr/>
      <dgm:t>
        <a:bodyPr/>
        <a:lstStyle/>
        <a:p>
          <a:endParaRPr lang="es-CL"/>
        </a:p>
      </dgm:t>
    </dgm:pt>
    <dgm:pt modelId="{5C7F2E1B-5765-4AF2-B300-84EA2E24B435}" type="sibTrans" cxnId="{583F42EA-F6F2-4967-99BD-4DB9B6CFE586}">
      <dgm:prSet/>
      <dgm:spPr/>
      <dgm:t>
        <a:bodyPr/>
        <a:lstStyle/>
        <a:p>
          <a:endParaRPr lang="es-CL"/>
        </a:p>
      </dgm:t>
    </dgm:pt>
    <dgm:pt modelId="{8FD5D41D-62A0-41A7-AA9D-7F446C7F876C}">
      <dgm:prSet phldrT="[Text]"/>
      <dgm:spPr/>
      <dgm:t>
        <a:bodyPr/>
        <a:lstStyle/>
        <a:p>
          <a:r>
            <a:rPr lang="es-CL" dirty="0" smtClean="0"/>
            <a:t>Cómo te mueves</a:t>
          </a:r>
          <a:endParaRPr lang="es-CL" dirty="0"/>
        </a:p>
      </dgm:t>
    </dgm:pt>
    <dgm:pt modelId="{C1824471-6D4E-439F-B68C-4EB64FE705BB}" type="parTrans" cxnId="{8949F743-F76F-40F5-BED1-E4D82C101CA6}">
      <dgm:prSet/>
      <dgm:spPr/>
      <dgm:t>
        <a:bodyPr/>
        <a:lstStyle/>
        <a:p>
          <a:endParaRPr lang="es-CL"/>
        </a:p>
      </dgm:t>
    </dgm:pt>
    <dgm:pt modelId="{6442C91B-DEA8-436C-AE7A-DCA1970DB035}" type="sibTrans" cxnId="{8949F743-F76F-40F5-BED1-E4D82C101CA6}">
      <dgm:prSet/>
      <dgm:spPr/>
      <dgm:t>
        <a:bodyPr/>
        <a:lstStyle/>
        <a:p>
          <a:endParaRPr lang="es-CL"/>
        </a:p>
      </dgm:t>
    </dgm:pt>
    <dgm:pt modelId="{59D6A58B-1E32-4BB5-9C99-92BF159CF6AF}">
      <dgm:prSet phldrT="[Text]"/>
      <dgm:spPr/>
      <dgm:t>
        <a:bodyPr/>
        <a:lstStyle/>
        <a:p>
          <a:r>
            <a:rPr lang="es-CL" dirty="0" smtClean="0"/>
            <a:t>Sustitución por frases realistas</a:t>
          </a:r>
          <a:endParaRPr lang="es-CL" dirty="0"/>
        </a:p>
      </dgm:t>
    </dgm:pt>
    <dgm:pt modelId="{BDA5CEF1-C652-447C-80E3-61956B74E719}" type="parTrans" cxnId="{FC2EBF32-332A-486B-ADBB-6F2467C30F09}">
      <dgm:prSet/>
      <dgm:spPr/>
      <dgm:t>
        <a:bodyPr/>
        <a:lstStyle/>
        <a:p>
          <a:endParaRPr lang="es-CL"/>
        </a:p>
      </dgm:t>
    </dgm:pt>
    <dgm:pt modelId="{A3F246D6-6675-4FE2-8091-21BA07CC803D}" type="sibTrans" cxnId="{FC2EBF32-332A-486B-ADBB-6F2467C30F09}">
      <dgm:prSet/>
      <dgm:spPr/>
      <dgm:t>
        <a:bodyPr/>
        <a:lstStyle/>
        <a:p>
          <a:endParaRPr lang="es-CL"/>
        </a:p>
      </dgm:t>
    </dgm:pt>
    <dgm:pt modelId="{E1EE3FA0-4906-4BD9-8439-99B125EE1D1E}">
      <dgm:prSet phldrT="[Text]"/>
      <dgm:spPr/>
      <dgm:t>
        <a:bodyPr/>
        <a:lstStyle/>
        <a:p>
          <a:r>
            <a:rPr lang="es-CL" dirty="0" smtClean="0"/>
            <a:t>Te PUEDES caer</a:t>
          </a:r>
          <a:endParaRPr lang="es-CL" dirty="0"/>
        </a:p>
      </dgm:t>
    </dgm:pt>
    <dgm:pt modelId="{8911FEA9-D1E5-44F2-867B-9004791E3A75}" type="parTrans" cxnId="{5FE01770-7912-4F4C-A228-0744F991AA34}">
      <dgm:prSet/>
      <dgm:spPr/>
      <dgm:t>
        <a:bodyPr/>
        <a:lstStyle/>
        <a:p>
          <a:endParaRPr lang="es-CL"/>
        </a:p>
      </dgm:t>
    </dgm:pt>
    <dgm:pt modelId="{A1C10802-CAE6-4244-B878-9D05B947EA10}" type="sibTrans" cxnId="{5FE01770-7912-4F4C-A228-0744F991AA34}">
      <dgm:prSet/>
      <dgm:spPr/>
      <dgm:t>
        <a:bodyPr/>
        <a:lstStyle/>
        <a:p>
          <a:endParaRPr lang="es-CL"/>
        </a:p>
      </dgm:t>
    </dgm:pt>
    <dgm:pt modelId="{91DADCE3-154E-4F8F-A04F-07BCD977D76E}">
      <dgm:prSet phldrT="[Text]"/>
      <dgm:spPr/>
      <dgm:t>
        <a:bodyPr/>
        <a:lstStyle/>
        <a:p>
          <a:r>
            <a:rPr lang="es-CL" dirty="0" smtClean="0"/>
            <a:t>Agárrate Fuerte</a:t>
          </a:r>
          <a:endParaRPr lang="es-CL" dirty="0"/>
        </a:p>
      </dgm:t>
    </dgm:pt>
    <dgm:pt modelId="{204B7C2F-9D09-4A8F-AF83-1A0B9C3C7BF7}" type="parTrans" cxnId="{6DA6E76C-77E0-404A-8289-59215FB3F22B}">
      <dgm:prSet/>
      <dgm:spPr/>
      <dgm:t>
        <a:bodyPr/>
        <a:lstStyle/>
        <a:p>
          <a:endParaRPr lang="es-CL"/>
        </a:p>
      </dgm:t>
    </dgm:pt>
    <dgm:pt modelId="{436CEA56-24D5-451C-8FE0-E38317E9046D}" type="sibTrans" cxnId="{6DA6E76C-77E0-404A-8289-59215FB3F22B}">
      <dgm:prSet/>
      <dgm:spPr/>
      <dgm:t>
        <a:bodyPr/>
        <a:lstStyle/>
        <a:p>
          <a:endParaRPr lang="es-CL"/>
        </a:p>
      </dgm:t>
    </dgm:pt>
    <dgm:pt modelId="{76A511FE-5C44-4B11-BC4A-4B0C06597CD8}">
      <dgm:prSet phldrT="[Text]"/>
      <dgm:spPr/>
      <dgm:t>
        <a:bodyPr/>
        <a:lstStyle/>
        <a:p>
          <a:r>
            <a:rPr lang="es-CL" dirty="0" smtClean="0"/>
            <a:t>¡Cuidado! Es peligroso</a:t>
          </a:r>
          <a:endParaRPr lang="es-CL" dirty="0"/>
        </a:p>
      </dgm:t>
    </dgm:pt>
    <dgm:pt modelId="{83883F42-5C61-46B3-94DB-399A637ED11B}" type="parTrans" cxnId="{754E3641-CD89-4466-9A9B-3806E63D5CCE}">
      <dgm:prSet/>
      <dgm:spPr/>
      <dgm:t>
        <a:bodyPr/>
        <a:lstStyle/>
        <a:p>
          <a:endParaRPr lang="es-CL"/>
        </a:p>
      </dgm:t>
    </dgm:pt>
    <dgm:pt modelId="{B550C474-C126-43FC-AC0A-C50CB1BB2BE3}" type="sibTrans" cxnId="{754E3641-CD89-4466-9A9B-3806E63D5CCE}">
      <dgm:prSet/>
      <dgm:spPr/>
      <dgm:t>
        <a:bodyPr/>
        <a:lstStyle/>
        <a:p>
          <a:endParaRPr lang="es-CL"/>
        </a:p>
      </dgm:t>
    </dgm:pt>
    <dgm:pt modelId="{4CF2A53E-48C3-4721-9DA9-B91E272CFC42}">
      <dgm:prSet phldrT="[Text]"/>
      <dgm:spPr/>
      <dgm:t>
        <a:bodyPr/>
        <a:lstStyle/>
        <a:p>
          <a:r>
            <a:rPr lang="es-CL" dirty="0" smtClean="0"/>
            <a:t>Te vas a caer, te vas a pegar</a:t>
          </a:r>
          <a:endParaRPr lang="es-CL" dirty="0"/>
        </a:p>
      </dgm:t>
    </dgm:pt>
    <dgm:pt modelId="{FE961FF5-EFDE-4AFC-A689-B7AE5F93C013}" type="parTrans" cxnId="{BBF08A15-3905-4FD3-A367-423F56DE3185}">
      <dgm:prSet/>
      <dgm:spPr/>
      <dgm:t>
        <a:bodyPr/>
        <a:lstStyle/>
        <a:p>
          <a:endParaRPr lang="es-CL"/>
        </a:p>
      </dgm:t>
    </dgm:pt>
    <dgm:pt modelId="{3DC750B2-EBBB-4925-9A27-4E6321E48B5D}" type="sibTrans" cxnId="{BBF08A15-3905-4FD3-A367-423F56DE3185}">
      <dgm:prSet/>
      <dgm:spPr/>
      <dgm:t>
        <a:bodyPr/>
        <a:lstStyle/>
        <a:p>
          <a:endParaRPr lang="es-CL"/>
        </a:p>
      </dgm:t>
    </dgm:pt>
    <dgm:pt modelId="{0A1C37F3-FBE7-46D9-82C5-5B3CA9397CBA}">
      <dgm:prSet phldrT="[Text]"/>
      <dgm:spPr/>
      <dgm:t>
        <a:bodyPr/>
        <a:lstStyle/>
        <a:p>
          <a:r>
            <a:rPr lang="es-CL" dirty="0" smtClean="0"/>
            <a:t>Te lo dije</a:t>
          </a:r>
          <a:endParaRPr lang="es-CL" dirty="0"/>
        </a:p>
      </dgm:t>
    </dgm:pt>
    <dgm:pt modelId="{795003D4-3EFD-41D2-B1EA-563967D9C5E0}" type="parTrans" cxnId="{5EC92B90-D583-4C54-8C07-6C62491F4605}">
      <dgm:prSet/>
      <dgm:spPr/>
      <dgm:t>
        <a:bodyPr/>
        <a:lstStyle/>
        <a:p>
          <a:endParaRPr lang="es-CL"/>
        </a:p>
      </dgm:t>
    </dgm:pt>
    <dgm:pt modelId="{6103E061-3AA9-4122-A386-82A681B758F6}" type="sibTrans" cxnId="{5EC92B90-D583-4C54-8C07-6C62491F4605}">
      <dgm:prSet/>
      <dgm:spPr/>
      <dgm:t>
        <a:bodyPr/>
        <a:lstStyle/>
        <a:p>
          <a:endParaRPr lang="es-CL"/>
        </a:p>
      </dgm:t>
    </dgm:pt>
    <dgm:pt modelId="{3A236F30-B2BB-4D55-A879-D91488BD2DFB}" type="pres">
      <dgm:prSet presAssocID="{6E914E2A-458A-491F-BEA8-377FDEA1A639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6B973BA-2EC6-4C3D-A0D4-2FB35591435A}" type="pres">
      <dgm:prSet presAssocID="{6E914E2A-458A-491F-BEA8-377FDEA1A639}" presName="dummyMaxCanvas" presStyleCnt="0"/>
      <dgm:spPr/>
    </dgm:pt>
    <dgm:pt modelId="{DEAB785E-DAA9-458E-A4E2-843848D4688A}" type="pres">
      <dgm:prSet presAssocID="{6E914E2A-458A-491F-BEA8-377FDEA1A639}" presName="parentComposite" presStyleCnt="0"/>
      <dgm:spPr/>
    </dgm:pt>
    <dgm:pt modelId="{4DA09B19-EBB6-4542-B758-F5FAE5C3EC17}" type="pres">
      <dgm:prSet presAssocID="{6E914E2A-458A-491F-BEA8-377FDEA1A639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s-CL"/>
        </a:p>
      </dgm:t>
    </dgm:pt>
    <dgm:pt modelId="{9113AFD0-1702-442B-BE0A-EAE6D3953FB3}" type="pres">
      <dgm:prSet presAssocID="{6E914E2A-458A-491F-BEA8-377FDEA1A639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s-CL"/>
        </a:p>
      </dgm:t>
    </dgm:pt>
    <dgm:pt modelId="{D0B8832A-5F19-4198-A1AA-FF48752970D9}" type="pres">
      <dgm:prSet presAssocID="{6E914E2A-458A-491F-BEA8-377FDEA1A639}" presName="childrenComposite" presStyleCnt="0"/>
      <dgm:spPr/>
    </dgm:pt>
    <dgm:pt modelId="{952B1BE9-3FA1-4ED3-BBB5-73663FD76263}" type="pres">
      <dgm:prSet presAssocID="{6E914E2A-458A-491F-BEA8-377FDEA1A639}" presName="dummyMaxCanvas_ChildArea" presStyleCnt="0"/>
      <dgm:spPr/>
    </dgm:pt>
    <dgm:pt modelId="{BF5D5C18-3FBB-46C1-AE02-603EFA56DABC}" type="pres">
      <dgm:prSet presAssocID="{6E914E2A-458A-491F-BEA8-377FDEA1A639}" presName="fulcrum" presStyleLbl="alignAccFollowNode1" presStyleIdx="2" presStyleCnt="4"/>
      <dgm:spPr/>
    </dgm:pt>
    <dgm:pt modelId="{13E89318-BBBA-4143-B78B-C6B7C421C348}" type="pres">
      <dgm:prSet presAssocID="{6E914E2A-458A-491F-BEA8-377FDEA1A639}" presName="balance_43" presStyleLbl="alignAccFollowNode1" presStyleIdx="3" presStyleCnt="4">
        <dgm:presLayoutVars>
          <dgm:bulletEnabled val="1"/>
        </dgm:presLayoutVars>
      </dgm:prSet>
      <dgm:spPr/>
    </dgm:pt>
    <dgm:pt modelId="{FD977C70-A29D-4C9B-9009-29A0D2E1D4A0}" type="pres">
      <dgm:prSet presAssocID="{6E914E2A-458A-491F-BEA8-377FDEA1A639}" presName="left_43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1CCF673-421B-4A39-B9ED-851DFE20EA14}" type="pres">
      <dgm:prSet presAssocID="{6E914E2A-458A-491F-BEA8-377FDEA1A639}" presName="left_43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EC31BC7-F662-466D-AB5F-4BE3BDBEBD49}" type="pres">
      <dgm:prSet presAssocID="{6E914E2A-458A-491F-BEA8-377FDEA1A639}" presName="left_43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294A722-BA85-43A9-BA88-51A5712ADAF1}" type="pres">
      <dgm:prSet presAssocID="{6E914E2A-458A-491F-BEA8-377FDEA1A639}" presName="left_43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C32A1EF-4D28-4AB0-B54C-E71BCCA7F7F2}" type="pres">
      <dgm:prSet presAssocID="{6E914E2A-458A-491F-BEA8-377FDEA1A639}" presName="right_43_1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B0218A7-65DB-4AB0-9993-50BC765907F4}" type="pres">
      <dgm:prSet presAssocID="{6E914E2A-458A-491F-BEA8-377FDEA1A639}" presName="right_43_2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201A18F-50D4-47F2-B412-6D9A44A8A8ED}" type="pres">
      <dgm:prSet presAssocID="{6E914E2A-458A-491F-BEA8-377FDEA1A639}" presName="right_43_3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3DBC128-196C-4212-A77C-43F3AEF904E6}" type="presOf" srcId="{2F2A7319-2016-4E17-931F-A1F3616758DB}" destId="{4DA09B19-EBB6-4542-B758-F5FAE5C3EC17}" srcOrd="0" destOrd="0" presId="urn:microsoft.com/office/officeart/2005/8/layout/balance1"/>
    <dgm:cxn modelId="{83F8A961-3EC0-4B49-ABF0-29B8A1528E97}" type="presOf" srcId="{6E914E2A-458A-491F-BEA8-377FDEA1A639}" destId="{3A236F30-B2BB-4D55-A879-D91488BD2DFB}" srcOrd="0" destOrd="0" presId="urn:microsoft.com/office/officeart/2005/8/layout/balance1"/>
    <dgm:cxn modelId="{8949F743-F76F-40F5-BED1-E4D82C101CA6}" srcId="{2F2A7319-2016-4E17-931F-A1F3616758DB}" destId="{8FD5D41D-62A0-41A7-AA9D-7F446C7F876C}" srcOrd="1" destOrd="0" parTransId="{C1824471-6D4E-439F-B68C-4EB64FE705BB}" sibTransId="{6442C91B-DEA8-436C-AE7A-DCA1970DB035}"/>
    <dgm:cxn modelId="{6FE30B6B-13FB-43DC-AB5C-705154B6B0C9}" type="presOf" srcId="{76A511FE-5C44-4B11-BC4A-4B0C06597CD8}" destId="{D201A18F-50D4-47F2-B412-6D9A44A8A8ED}" srcOrd="0" destOrd="0" presId="urn:microsoft.com/office/officeart/2005/8/layout/balance1"/>
    <dgm:cxn modelId="{A4427231-DF96-44E4-8017-E1FFA746580A}" type="presOf" srcId="{59D6A58B-1E32-4BB5-9C99-92BF159CF6AF}" destId="{9113AFD0-1702-442B-BE0A-EAE6D3953FB3}" srcOrd="0" destOrd="0" presId="urn:microsoft.com/office/officeart/2005/8/layout/balance1"/>
    <dgm:cxn modelId="{1BA2C066-1224-402B-8466-0014A634FD7B}" type="presOf" srcId="{91DADCE3-154E-4F8F-A04F-07BCD977D76E}" destId="{CB0218A7-65DB-4AB0-9993-50BC765907F4}" srcOrd="0" destOrd="0" presId="urn:microsoft.com/office/officeart/2005/8/layout/balance1"/>
    <dgm:cxn modelId="{754E3641-CD89-4466-9A9B-3806E63D5CCE}" srcId="{59D6A58B-1E32-4BB5-9C99-92BF159CF6AF}" destId="{76A511FE-5C44-4B11-BC4A-4B0C06597CD8}" srcOrd="2" destOrd="0" parTransId="{83883F42-5C61-46B3-94DB-399A637ED11B}" sibTransId="{B550C474-C126-43FC-AC0A-C50CB1BB2BE3}"/>
    <dgm:cxn modelId="{67D468A5-A955-4933-9D23-22026405A3C4}" type="presOf" srcId="{4CF2A53E-48C3-4721-9DA9-B91E272CFC42}" destId="{BEC31BC7-F662-466D-AB5F-4BE3BDBEBD49}" srcOrd="0" destOrd="0" presId="urn:microsoft.com/office/officeart/2005/8/layout/balance1"/>
    <dgm:cxn modelId="{5EC92B90-D583-4C54-8C07-6C62491F4605}" srcId="{2F2A7319-2016-4E17-931F-A1F3616758DB}" destId="{0A1C37F3-FBE7-46D9-82C5-5B3CA9397CBA}" srcOrd="3" destOrd="0" parTransId="{795003D4-3EFD-41D2-B1EA-563967D9C5E0}" sibTransId="{6103E061-3AA9-4122-A386-82A681B758F6}"/>
    <dgm:cxn modelId="{BBF08A15-3905-4FD3-A367-423F56DE3185}" srcId="{2F2A7319-2016-4E17-931F-A1F3616758DB}" destId="{4CF2A53E-48C3-4721-9DA9-B91E272CFC42}" srcOrd="2" destOrd="0" parTransId="{FE961FF5-EFDE-4AFC-A689-B7AE5F93C013}" sibTransId="{3DC750B2-EBBB-4925-9A27-4E6321E48B5D}"/>
    <dgm:cxn modelId="{F51BD673-0473-4EDD-B586-DA7D01179FFC}" type="presOf" srcId="{8FD5D41D-62A0-41A7-AA9D-7F446C7F876C}" destId="{61CCF673-421B-4A39-B9ED-851DFE20EA14}" srcOrd="0" destOrd="0" presId="urn:microsoft.com/office/officeart/2005/8/layout/balance1"/>
    <dgm:cxn modelId="{FC2EBF32-332A-486B-ADBB-6F2467C30F09}" srcId="{6E914E2A-458A-491F-BEA8-377FDEA1A639}" destId="{59D6A58B-1E32-4BB5-9C99-92BF159CF6AF}" srcOrd="1" destOrd="0" parTransId="{BDA5CEF1-C652-447C-80E3-61956B74E719}" sibTransId="{A3F246D6-6675-4FE2-8091-21BA07CC803D}"/>
    <dgm:cxn modelId="{5FE01770-7912-4F4C-A228-0744F991AA34}" srcId="{59D6A58B-1E32-4BB5-9C99-92BF159CF6AF}" destId="{E1EE3FA0-4906-4BD9-8439-99B125EE1D1E}" srcOrd="0" destOrd="0" parTransId="{8911FEA9-D1E5-44F2-867B-9004791E3A75}" sibTransId="{A1C10802-CAE6-4244-B878-9D05B947EA10}"/>
    <dgm:cxn modelId="{2290A63B-D9B3-4BDB-BFD9-22B24D1CB3C4}" srcId="{6E914E2A-458A-491F-BEA8-377FDEA1A639}" destId="{2F2A7319-2016-4E17-931F-A1F3616758DB}" srcOrd="0" destOrd="0" parTransId="{6C09B277-BD6C-46AB-8ED2-D1942118EA54}" sibTransId="{74EE6878-6F64-4E16-9CDC-62983A0C7EEB}"/>
    <dgm:cxn modelId="{85F2A926-DC73-49AA-8D8A-17EE8C2E4B49}" type="presOf" srcId="{E1EE3FA0-4906-4BD9-8439-99B125EE1D1E}" destId="{BC32A1EF-4D28-4AB0-B54C-E71BCCA7F7F2}" srcOrd="0" destOrd="0" presId="urn:microsoft.com/office/officeart/2005/8/layout/balance1"/>
    <dgm:cxn modelId="{74204418-CC6E-4184-975F-9691B6EB351B}" type="presOf" srcId="{6B3A8005-5E12-4DB1-8DFA-28DD6C688833}" destId="{FD977C70-A29D-4C9B-9009-29A0D2E1D4A0}" srcOrd="0" destOrd="0" presId="urn:microsoft.com/office/officeart/2005/8/layout/balance1"/>
    <dgm:cxn modelId="{16E39E5D-360A-4DF8-B695-0E37BA5FAC0D}" type="presOf" srcId="{0A1C37F3-FBE7-46D9-82C5-5B3CA9397CBA}" destId="{8294A722-BA85-43A9-BA88-51A5712ADAF1}" srcOrd="0" destOrd="0" presId="urn:microsoft.com/office/officeart/2005/8/layout/balance1"/>
    <dgm:cxn modelId="{583F42EA-F6F2-4967-99BD-4DB9B6CFE586}" srcId="{2F2A7319-2016-4E17-931F-A1F3616758DB}" destId="{6B3A8005-5E12-4DB1-8DFA-28DD6C688833}" srcOrd="0" destOrd="0" parTransId="{F532BEAC-17EA-431A-AB95-FB65CD0109E7}" sibTransId="{5C7F2E1B-5765-4AF2-B300-84EA2E24B435}"/>
    <dgm:cxn modelId="{6DA6E76C-77E0-404A-8289-59215FB3F22B}" srcId="{59D6A58B-1E32-4BB5-9C99-92BF159CF6AF}" destId="{91DADCE3-154E-4F8F-A04F-07BCD977D76E}" srcOrd="1" destOrd="0" parTransId="{204B7C2F-9D09-4A8F-AF83-1A0B9C3C7BF7}" sibTransId="{436CEA56-24D5-451C-8FE0-E38317E9046D}"/>
    <dgm:cxn modelId="{37FA59B1-8C66-491C-B07E-C461ED612DF4}" type="presParOf" srcId="{3A236F30-B2BB-4D55-A879-D91488BD2DFB}" destId="{C6B973BA-2EC6-4C3D-A0D4-2FB35591435A}" srcOrd="0" destOrd="0" presId="urn:microsoft.com/office/officeart/2005/8/layout/balance1"/>
    <dgm:cxn modelId="{23636407-68AE-4540-83FD-5E064BC5F124}" type="presParOf" srcId="{3A236F30-B2BB-4D55-A879-D91488BD2DFB}" destId="{DEAB785E-DAA9-458E-A4E2-843848D4688A}" srcOrd="1" destOrd="0" presId="urn:microsoft.com/office/officeart/2005/8/layout/balance1"/>
    <dgm:cxn modelId="{E4041E10-EF67-4474-808C-5180CF60BF23}" type="presParOf" srcId="{DEAB785E-DAA9-458E-A4E2-843848D4688A}" destId="{4DA09B19-EBB6-4542-B758-F5FAE5C3EC17}" srcOrd="0" destOrd="0" presId="urn:microsoft.com/office/officeart/2005/8/layout/balance1"/>
    <dgm:cxn modelId="{B2D547E4-4099-4B51-9F76-D16CEB6E9417}" type="presParOf" srcId="{DEAB785E-DAA9-458E-A4E2-843848D4688A}" destId="{9113AFD0-1702-442B-BE0A-EAE6D3953FB3}" srcOrd="1" destOrd="0" presId="urn:microsoft.com/office/officeart/2005/8/layout/balance1"/>
    <dgm:cxn modelId="{6851C024-E74A-4A1C-8DD0-FC1EAAFA7B87}" type="presParOf" srcId="{3A236F30-B2BB-4D55-A879-D91488BD2DFB}" destId="{D0B8832A-5F19-4198-A1AA-FF48752970D9}" srcOrd="2" destOrd="0" presId="urn:microsoft.com/office/officeart/2005/8/layout/balance1"/>
    <dgm:cxn modelId="{6E7E11B6-44BF-4607-8370-83A1A018679C}" type="presParOf" srcId="{D0B8832A-5F19-4198-A1AA-FF48752970D9}" destId="{952B1BE9-3FA1-4ED3-BBB5-73663FD76263}" srcOrd="0" destOrd="0" presId="urn:microsoft.com/office/officeart/2005/8/layout/balance1"/>
    <dgm:cxn modelId="{95812EA9-EDEC-4296-873E-3D45C449FAF7}" type="presParOf" srcId="{D0B8832A-5F19-4198-A1AA-FF48752970D9}" destId="{BF5D5C18-3FBB-46C1-AE02-603EFA56DABC}" srcOrd="1" destOrd="0" presId="urn:microsoft.com/office/officeart/2005/8/layout/balance1"/>
    <dgm:cxn modelId="{8118DABB-E174-458F-B24B-4AFFF2FAFDAB}" type="presParOf" srcId="{D0B8832A-5F19-4198-A1AA-FF48752970D9}" destId="{13E89318-BBBA-4143-B78B-C6B7C421C348}" srcOrd="2" destOrd="0" presId="urn:microsoft.com/office/officeart/2005/8/layout/balance1"/>
    <dgm:cxn modelId="{939907A2-22A7-48FF-8B5C-52FD20217C44}" type="presParOf" srcId="{D0B8832A-5F19-4198-A1AA-FF48752970D9}" destId="{FD977C70-A29D-4C9B-9009-29A0D2E1D4A0}" srcOrd="3" destOrd="0" presId="urn:microsoft.com/office/officeart/2005/8/layout/balance1"/>
    <dgm:cxn modelId="{904F0C61-5691-411E-808F-3F6DFB2BED9F}" type="presParOf" srcId="{D0B8832A-5F19-4198-A1AA-FF48752970D9}" destId="{61CCF673-421B-4A39-B9ED-851DFE20EA14}" srcOrd="4" destOrd="0" presId="urn:microsoft.com/office/officeart/2005/8/layout/balance1"/>
    <dgm:cxn modelId="{81648996-24E9-467D-B09D-97B318EFB8F9}" type="presParOf" srcId="{D0B8832A-5F19-4198-A1AA-FF48752970D9}" destId="{BEC31BC7-F662-466D-AB5F-4BE3BDBEBD49}" srcOrd="5" destOrd="0" presId="urn:microsoft.com/office/officeart/2005/8/layout/balance1"/>
    <dgm:cxn modelId="{FFE71E30-F330-4079-BA00-9E219BF08F63}" type="presParOf" srcId="{D0B8832A-5F19-4198-A1AA-FF48752970D9}" destId="{8294A722-BA85-43A9-BA88-51A5712ADAF1}" srcOrd="6" destOrd="0" presId="urn:microsoft.com/office/officeart/2005/8/layout/balance1"/>
    <dgm:cxn modelId="{80B1038B-FE9E-4E14-AA98-86B863FC2D12}" type="presParOf" srcId="{D0B8832A-5F19-4198-A1AA-FF48752970D9}" destId="{BC32A1EF-4D28-4AB0-B54C-E71BCCA7F7F2}" srcOrd="7" destOrd="0" presId="urn:microsoft.com/office/officeart/2005/8/layout/balance1"/>
    <dgm:cxn modelId="{89D02DBD-D74D-43D3-BB4C-287082999A65}" type="presParOf" srcId="{D0B8832A-5F19-4198-A1AA-FF48752970D9}" destId="{CB0218A7-65DB-4AB0-9993-50BC765907F4}" srcOrd="8" destOrd="0" presId="urn:microsoft.com/office/officeart/2005/8/layout/balance1"/>
    <dgm:cxn modelId="{9E2FAC5F-2978-4D83-8423-84C409C5459D}" type="presParOf" srcId="{D0B8832A-5F19-4198-A1AA-FF48752970D9}" destId="{D201A18F-50D4-47F2-B412-6D9A44A8A8ED}" srcOrd="9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A09B19-EBB6-4542-B758-F5FAE5C3EC17}">
      <dsp:nvSpPr>
        <dsp:cNvPr id="0" name=""/>
        <dsp:cNvSpPr/>
      </dsp:nvSpPr>
      <dsp:spPr>
        <a:xfrm>
          <a:off x="1478138" y="0"/>
          <a:ext cx="1824421" cy="101356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 smtClean="0"/>
            <a:t>Frases con molestia o desesperación.</a:t>
          </a:r>
          <a:endParaRPr lang="es-CL" sz="1900" kern="1200" dirty="0"/>
        </a:p>
      </dsp:txBody>
      <dsp:txXfrm>
        <a:off x="1507824" y="29686"/>
        <a:ext cx="1765049" cy="954195"/>
      </dsp:txXfrm>
    </dsp:sp>
    <dsp:sp modelId="{9113AFD0-1702-442B-BE0A-EAE6D3953FB3}">
      <dsp:nvSpPr>
        <dsp:cNvPr id="0" name=""/>
        <dsp:cNvSpPr/>
      </dsp:nvSpPr>
      <dsp:spPr>
        <a:xfrm>
          <a:off x="4113413" y="0"/>
          <a:ext cx="1824421" cy="101356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900" kern="1200" dirty="0" smtClean="0"/>
            <a:t>Sustitución por frases realistas</a:t>
          </a:r>
          <a:endParaRPr lang="es-CL" sz="1900" kern="1200" dirty="0"/>
        </a:p>
      </dsp:txBody>
      <dsp:txXfrm>
        <a:off x="4143099" y="29686"/>
        <a:ext cx="1765049" cy="954195"/>
      </dsp:txXfrm>
    </dsp:sp>
    <dsp:sp modelId="{BF5D5C18-3FBB-46C1-AE02-603EFA56DABC}">
      <dsp:nvSpPr>
        <dsp:cNvPr id="0" name=""/>
        <dsp:cNvSpPr/>
      </dsp:nvSpPr>
      <dsp:spPr>
        <a:xfrm>
          <a:off x="3327898" y="4307661"/>
          <a:ext cx="760175" cy="760175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89318-BBBA-4143-B78B-C6B7C421C348}">
      <dsp:nvSpPr>
        <dsp:cNvPr id="0" name=""/>
        <dsp:cNvSpPr/>
      </dsp:nvSpPr>
      <dsp:spPr>
        <a:xfrm rot="21360000">
          <a:off x="1426763" y="3981917"/>
          <a:ext cx="4562446" cy="31903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977C70-A29D-4C9B-9009-29A0D2E1D4A0}">
      <dsp:nvSpPr>
        <dsp:cNvPr id="0" name=""/>
        <dsp:cNvSpPr/>
      </dsp:nvSpPr>
      <dsp:spPr>
        <a:xfrm rot="21360000">
          <a:off x="1434393" y="3407159"/>
          <a:ext cx="1810554" cy="6252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Bájate de ahí</a:t>
          </a:r>
          <a:endParaRPr lang="es-CL" sz="1500" kern="1200" dirty="0"/>
        </a:p>
      </dsp:txBody>
      <dsp:txXfrm>
        <a:off x="1464916" y="3437682"/>
        <a:ext cx="1749508" cy="564219"/>
      </dsp:txXfrm>
    </dsp:sp>
    <dsp:sp modelId="{61CCF673-421B-4A39-B9ED-851DFE20EA14}">
      <dsp:nvSpPr>
        <dsp:cNvPr id="0" name=""/>
        <dsp:cNvSpPr/>
      </dsp:nvSpPr>
      <dsp:spPr>
        <a:xfrm rot="21360000">
          <a:off x="1383714" y="2738205"/>
          <a:ext cx="1810554" cy="6252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Cómo te mueves</a:t>
          </a:r>
          <a:endParaRPr lang="es-CL" sz="1500" kern="1200" dirty="0"/>
        </a:p>
      </dsp:txBody>
      <dsp:txXfrm>
        <a:off x="1414237" y="2768728"/>
        <a:ext cx="1749508" cy="564219"/>
      </dsp:txXfrm>
    </dsp:sp>
    <dsp:sp modelId="{BEC31BC7-F662-466D-AB5F-4BE3BDBEBD49}">
      <dsp:nvSpPr>
        <dsp:cNvPr id="0" name=""/>
        <dsp:cNvSpPr/>
      </dsp:nvSpPr>
      <dsp:spPr>
        <a:xfrm rot="21360000">
          <a:off x="1333036" y="2069250"/>
          <a:ext cx="1810554" cy="6252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Te vas a caer, te vas a pegar</a:t>
          </a:r>
          <a:endParaRPr lang="es-CL" sz="1500" kern="1200" dirty="0"/>
        </a:p>
      </dsp:txBody>
      <dsp:txXfrm>
        <a:off x="1363559" y="2099773"/>
        <a:ext cx="1749508" cy="564219"/>
      </dsp:txXfrm>
    </dsp:sp>
    <dsp:sp modelId="{8294A722-BA85-43A9-BA88-51A5712ADAF1}">
      <dsp:nvSpPr>
        <dsp:cNvPr id="0" name=""/>
        <dsp:cNvSpPr/>
      </dsp:nvSpPr>
      <dsp:spPr>
        <a:xfrm rot="21360000">
          <a:off x="1282358" y="1400296"/>
          <a:ext cx="1810554" cy="6252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Te lo dije</a:t>
          </a:r>
          <a:endParaRPr lang="es-CL" sz="1500" kern="1200" dirty="0"/>
        </a:p>
      </dsp:txBody>
      <dsp:txXfrm>
        <a:off x="1312881" y="1430819"/>
        <a:ext cx="1749508" cy="564219"/>
      </dsp:txXfrm>
    </dsp:sp>
    <dsp:sp modelId="{BC32A1EF-4D28-4AB0-B54C-E71BCCA7F7F2}">
      <dsp:nvSpPr>
        <dsp:cNvPr id="0" name=""/>
        <dsp:cNvSpPr/>
      </dsp:nvSpPr>
      <dsp:spPr>
        <a:xfrm rot="21360000">
          <a:off x="4069668" y="3224717"/>
          <a:ext cx="1810554" cy="62526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Te PUEDES caer</a:t>
          </a:r>
          <a:endParaRPr lang="es-CL" sz="1500" kern="1200" dirty="0"/>
        </a:p>
      </dsp:txBody>
      <dsp:txXfrm>
        <a:off x="4100191" y="3255240"/>
        <a:ext cx="1749508" cy="564219"/>
      </dsp:txXfrm>
    </dsp:sp>
    <dsp:sp modelId="{CB0218A7-65DB-4AB0-9993-50BC765907F4}">
      <dsp:nvSpPr>
        <dsp:cNvPr id="0" name=""/>
        <dsp:cNvSpPr/>
      </dsp:nvSpPr>
      <dsp:spPr>
        <a:xfrm rot="21360000">
          <a:off x="4018990" y="2555763"/>
          <a:ext cx="1810554" cy="6252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Agárrate Fuerte</a:t>
          </a:r>
          <a:endParaRPr lang="es-CL" sz="1500" kern="1200" dirty="0"/>
        </a:p>
      </dsp:txBody>
      <dsp:txXfrm>
        <a:off x="4049513" y="2586286"/>
        <a:ext cx="1749508" cy="564219"/>
      </dsp:txXfrm>
    </dsp:sp>
    <dsp:sp modelId="{D201A18F-50D4-47F2-B412-6D9A44A8A8ED}">
      <dsp:nvSpPr>
        <dsp:cNvPr id="0" name=""/>
        <dsp:cNvSpPr/>
      </dsp:nvSpPr>
      <dsp:spPr>
        <a:xfrm rot="21360000">
          <a:off x="3968311" y="1886808"/>
          <a:ext cx="1810554" cy="6252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¡Cuidado! Es peligroso</a:t>
          </a:r>
          <a:endParaRPr lang="es-CL" sz="1500" kern="1200" dirty="0"/>
        </a:p>
      </dsp:txBody>
      <dsp:txXfrm>
        <a:off x="3998834" y="1917331"/>
        <a:ext cx="1749508" cy="564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F014-551A-4B28-A7AA-F71AFFDF7F43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B31A-7F8A-483B-8CBE-FED9025AE936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66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F014-551A-4B28-A7AA-F71AFFDF7F43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B31A-7F8A-483B-8CBE-FED9025AE936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294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F014-551A-4B28-A7AA-F71AFFDF7F43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B31A-7F8A-483B-8CBE-FED9025AE936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529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F014-551A-4B28-A7AA-F71AFFDF7F43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B31A-7F8A-483B-8CBE-FED9025AE936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172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F014-551A-4B28-A7AA-F71AFFDF7F43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B31A-7F8A-483B-8CBE-FED9025AE936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711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F014-551A-4B28-A7AA-F71AFFDF7F43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B31A-7F8A-483B-8CBE-FED9025AE936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463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F014-551A-4B28-A7AA-F71AFFDF7F43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B31A-7F8A-483B-8CBE-FED9025AE936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836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F014-551A-4B28-A7AA-F71AFFDF7F43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B31A-7F8A-483B-8CBE-FED9025AE936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845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F014-551A-4B28-A7AA-F71AFFDF7F43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B31A-7F8A-483B-8CBE-FED9025AE936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98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F014-551A-4B28-A7AA-F71AFFDF7F43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B31A-7F8A-483B-8CBE-FED9025AE936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511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F014-551A-4B28-A7AA-F71AFFDF7F43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B31A-7F8A-483B-8CBE-FED9025AE936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230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CF014-551A-4B28-A7AA-F71AFFDF7F43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4B31A-7F8A-483B-8CBE-FED9025AE936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651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841" y="800396"/>
            <a:ext cx="10058400" cy="3566160"/>
          </a:xfrm>
        </p:spPr>
        <p:txBody>
          <a:bodyPr/>
          <a:lstStyle/>
          <a:p>
            <a:r>
              <a:rPr lang="es-CL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Tips</a:t>
            </a:r>
            <a:r>
              <a:rPr lang="es-CL" dirty="0" smtClean="0">
                <a:latin typeface="Cambria" panose="02040503050406030204" pitchFamily="18" charset="0"/>
                <a:ea typeface="Cambria" panose="02040503050406030204" pitchFamily="18" charset="0"/>
              </a:rPr>
              <a:t> para padres</a:t>
            </a:r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3041" y="4555075"/>
            <a:ext cx="9144000" cy="1655762"/>
          </a:xfrm>
        </p:spPr>
        <p:txBody>
          <a:bodyPr/>
          <a:lstStyle/>
          <a:p>
            <a:pPr algn="ctr"/>
            <a:r>
              <a:rPr lang="es-CL" dirty="0" smtClean="0">
                <a:latin typeface="Cambria" panose="02040503050406030204" pitchFamily="18" charset="0"/>
                <a:ea typeface="Cambria" panose="02040503050406030204" pitchFamily="18" charset="0"/>
              </a:rPr>
              <a:t>¿Cómo estamos reaccionando frente a las dificultades que estoy teniendo con mi hijo o hija?</a:t>
            </a:r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15" y="314235"/>
            <a:ext cx="1209271" cy="127350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803041" y="634058"/>
            <a:ext cx="2562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Ps</a:t>
            </a:r>
            <a:r>
              <a:rPr lang="es-CL" dirty="0" smtClean="0"/>
              <a:t>. Patricia Vivanco.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0096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452" y="141776"/>
            <a:ext cx="10058400" cy="1609344"/>
          </a:xfrm>
        </p:spPr>
        <p:txBody>
          <a:bodyPr/>
          <a:lstStyle/>
          <a:p>
            <a:r>
              <a:rPr lang="es-CL" dirty="0" smtClean="0"/>
              <a:t>TIPS PARA PADRES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0452" y="1343459"/>
            <a:ext cx="493776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 Evita </a:t>
            </a:r>
            <a:r>
              <a:rPr lang="es-CL" dirty="0"/>
              <a:t>prohibiciones y regaños créeme que la intención de tu niño no es provocarte susto ni mucho menos lastimarse. </a:t>
            </a:r>
            <a:endParaRPr lang="es-C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CL" dirty="0" smtClean="0"/>
              <a:t>Su </a:t>
            </a:r>
            <a:r>
              <a:rPr lang="es-CL" dirty="0"/>
              <a:t>intención es mostrar iniciativa por conocer y </a:t>
            </a:r>
            <a:r>
              <a:rPr lang="es-CL" dirty="0" smtClean="0"/>
              <a:t>explorar.</a:t>
            </a:r>
          </a:p>
          <a:p>
            <a:pPr>
              <a:buFont typeface="Wingdings" panose="05000000000000000000" pitchFamily="2" charset="2"/>
              <a:buChar char="Ø"/>
            </a:pP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pPr>
              <a:buFont typeface="Wingdings" panose="05000000000000000000" pitchFamily="2" charset="2"/>
              <a:buChar char="Ø"/>
            </a:pPr>
            <a:endParaRPr lang="es-CL" dirty="0" smtClean="0"/>
          </a:p>
          <a:p>
            <a:pPr>
              <a:buFont typeface="Wingdings" panose="05000000000000000000" pitchFamily="2" charset="2"/>
              <a:buChar char="Ø"/>
            </a:pPr>
            <a:endParaRPr lang="es-C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519929" y="1015481"/>
            <a:ext cx="5181600" cy="4351338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s-CL" dirty="0" smtClean="0"/>
              <a:t> </a:t>
            </a:r>
            <a:r>
              <a:rPr lang="es-CL" dirty="0"/>
              <a:t>Cuando tu </a:t>
            </a:r>
            <a:r>
              <a:rPr lang="es-CL" dirty="0" smtClean="0"/>
              <a:t>prohíbes </a:t>
            </a:r>
            <a:r>
              <a:rPr lang="es-CL" dirty="0"/>
              <a:t>y regañas sin fundamentos y cargado de ansiedad y miedo lo que estas </a:t>
            </a:r>
            <a:r>
              <a:rPr lang="es-CL" dirty="0" smtClean="0"/>
              <a:t>censurando </a:t>
            </a:r>
            <a:r>
              <a:rPr lang="es-CL" dirty="0"/>
              <a:t>en realidad es su iniciativa. </a:t>
            </a:r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pPr marL="0" indent="0">
              <a:buNone/>
            </a:pPr>
            <a:r>
              <a:rPr lang="es-CL" dirty="0" smtClean="0"/>
              <a:t>                     </a:t>
            </a:r>
            <a:endParaRPr lang="es-CL" dirty="0"/>
          </a:p>
          <a:p>
            <a:endParaRPr lang="es-CL" dirty="0"/>
          </a:p>
        </p:txBody>
      </p:sp>
      <p:pic>
        <p:nvPicPr>
          <p:cNvPr id="7176" name="Picture 8" descr="Hiperactividad, una breve introduc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832" y="4133491"/>
            <a:ext cx="3153714" cy="246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8 Errores de los padres que afectan la autoestima de los hij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419" y="3452281"/>
            <a:ext cx="4382042" cy="228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96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788187" y="867258"/>
            <a:ext cx="4937760" cy="736282"/>
          </a:xfrm>
        </p:spPr>
        <p:txBody>
          <a:bodyPr>
            <a:normAutofit/>
          </a:bodyPr>
          <a:lstStyle/>
          <a:p>
            <a:pPr lvl="0"/>
            <a:r>
              <a:rPr lang="es-CL" sz="2200" b="1" dirty="0">
                <a:solidFill>
                  <a:schemeClr val="tx1"/>
                </a:solidFill>
              </a:rPr>
              <a:t>Evita hablarle a tu niño con miedo desesperación o </a:t>
            </a:r>
            <a:r>
              <a:rPr lang="es-CL" sz="2200" b="1" dirty="0" smtClean="0">
                <a:solidFill>
                  <a:schemeClr val="tx1"/>
                </a:solidFill>
              </a:rPr>
              <a:t>molestia</a:t>
            </a:r>
            <a:endParaRPr lang="es-CL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6784591" y="930679"/>
            <a:ext cx="4937760" cy="736282"/>
          </a:xfrm>
        </p:spPr>
        <p:txBody>
          <a:bodyPr>
            <a:normAutofit fontScale="85000" lnSpcReduction="20000"/>
          </a:bodyPr>
          <a:lstStyle/>
          <a:p>
            <a:r>
              <a:rPr lang="es-CL" b="1" dirty="0">
                <a:solidFill>
                  <a:schemeClr val="tx1"/>
                </a:solidFill>
              </a:rPr>
              <a:t>Muchas de estas frases desvalorizan a tu niño y le envían el mensaje de que no es capaz de lograr sus proyectos.</a:t>
            </a: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294697" y="1790163"/>
          <a:ext cx="7415973" cy="5067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Curved Right Arrow 16"/>
          <p:cNvSpPr/>
          <p:nvPr/>
        </p:nvSpPr>
        <p:spPr>
          <a:xfrm rot="19085493">
            <a:off x="1173530" y="2498501"/>
            <a:ext cx="1378039" cy="264016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4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214" y="186589"/>
            <a:ext cx="11587238" cy="6523303"/>
          </a:xfrm>
        </p:spPr>
        <p:txBody>
          <a:bodyPr>
            <a:normAutofit fontScale="77500" lnSpcReduction="20000"/>
          </a:bodyPr>
          <a:lstStyle/>
          <a:p>
            <a:r>
              <a:rPr lang="es-CL" dirty="0"/>
              <a:t>Procura evitar el otro extremo de la reacción que podría ser minimizar la reacción del niño. Por ejemplo ante una caída y nuestro niño llorando, algunos </a:t>
            </a:r>
            <a:r>
              <a:rPr lang="es-CL" dirty="0" smtClean="0"/>
              <a:t>papas, </a:t>
            </a:r>
            <a:r>
              <a:rPr lang="es-CL" dirty="0"/>
              <a:t>solemos </a:t>
            </a:r>
            <a:r>
              <a:rPr lang="es-CL" dirty="0" smtClean="0"/>
              <a:t>decir </a:t>
            </a:r>
            <a:r>
              <a:rPr lang="es-CL" dirty="0"/>
              <a:t>con toda </a:t>
            </a:r>
            <a:r>
              <a:rPr lang="es-CL" dirty="0" smtClean="0"/>
              <a:t>calma: “¡ay ya! párate </a:t>
            </a:r>
            <a:r>
              <a:rPr lang="es-CL" dirty="0"/>
              <a:t>no pasa nada” cuando en realidad si está pasando algo.</a:t>
            </a:r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  <a:p>
            <a:r>
              <a:rPr lang="es-CL" dirty="0" smtClean="0"/>
              <a:t>Dale </a:t>
            </a:r>
            <a:r>
              <a:rPr lang="es-CL" dirty="0"/>
              <a:t>tiempo y espacio al sentimiento de dolor guardando la calma. Acompaña a tu niño física y emocionalmente. </a:t>
            </a:r>
            <a:endParaRPr lang="es-CL" dirty="0" smtClean="0"/>
          </a:p>
          <a:p>
            <a:r>
              <a:rPr lang="es-CL" dirty="0" smtClean="0"/>
              <a:t>Puedes </a:t>
            </a:r>
            <a:r>
              <a:rPr lang="es-CL" dirty="0"/>
              <a:t>decirle: </a:t>
            </a:r>
            <a:r>
              <a:rPr lang="es-CL" dirty="0" smtClean="0"/>
              <a:t>“déjame </a:t>
            </a:r>
            <a:r>
              <a:rPr lang="es-CL" dirty="0"/>
              <a:t>ver donde te lastimaste, es una raspadita duele un poco y luego </a:t>
            </a:r>
            <a:r>
              <a:rPr lang="es-CL" dirty="0" smtClean="0"/>
              <a:t>pasará”; “vamos </a:t>
            </a:r>
            <a:r>
              <a:rPr lang="es-CL" dirty="0"/>
              <a:t>a </a:t>
            </a:r>
            <a:r>
              <a:rPr lang="es-CL" dirty="0" smtClean="0"/>
              <a:t>sobarte, lavarte, </a:t>
            </a:r>
            <a:r>
              <a:rPr lang="es-CL" dirty="0"/>
              <a:t>ponerte un curita o lo que sea </a:t>
            </a:r>
            <a:r>
              <a:rPr lang="es-CL" dirty="0" smtClean="0"/>
              <a:t>necesario”; “un </a:t>
            </a:r>
            <a:r>
              <a:rPr lang="es-CL" dirty="0"/>
              <a:t>abrazo de </a:t>
            </a:r>
            <a:r>
              <a:rPr lang="es-CL" dirty="0" smtClean="0"/>
              <a:t>mamá </a:t>
            </a:r>
            <a:r>
              <a:rPr lang="es-CL" dirty="0"/>
              <a:t>o </a:t>
            </a:r>
            <a:r>
              <a:rPr lang="es-CL" dirty="0" smtClean="0"/>
              <a:t>papá </a:t>
            </a:r>
            <a:r>
              <a:rPr lang="es-CL" dirty="0"/>
              <a:t>y </a:t>
            </a:r>
            <a:r>
              <a:rPr lang="es-CL"/>
              <a:t>luego </a:t>
            </a:r>
            <a:r>
              <a:rPr lang="es-CL" smtClean="0"/>
              <a:t>estarás </a:t>
            </a:r>
            <a:r>
              <a:rPr lang="es-CL" dirty="0"/>
              <a:t>listo para volver a </a:t>
            </a:r>
            <a:r>
              <a:rPr lang="es-CL"/>
              <a:t>jugar</a:t>
            </a:r>
            <a:r>
              <a:rPr lang="es-CL" smtClean="0"/>
              <a:t>.”</a:t>
            </a:r>
            <a:endParaRPr lang="es-CL" dirty="0" smtClean="0"/>
          </a:p>
          <a:p>
            <a:r>
              <a:rPr lang="es-CL" dirty="0" smtClean="0"/>
              <a:t>Este </a:t>
            </a:r>
            <a:r>
              <a:rPr lang="es-CL" dirty="0"/>
              <a:t>planteamiento puede influir incluso en su actitud ante otras dificultades en la vida. </a:t>
            </a:r>
          </a:p>
        </p:txBody>
      </p:sp>
      <p:pic>
        <p:nvPicPr>
          <p:cNvPr id="8194" name="Picture 2" descr="Triste niña pequeña niña ignorada por sus padres | Vector Prem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37" y="1520782"/>
            <a:ext cx="3051451" cy="305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929809" y="2001078"/>
            <a:ext cx="2319130" cy="116619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8196" name="Picture 4" descr="Cómo manejar el estrés emocional en niños y adolescent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452" y="1137445"/>
            <a:ext cx="3810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208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296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Wingdings</vt:lpstr>
      <vt:lpstr>Office Theme</vt:lpstr>
      <vt:lpstr>Tips para padres</vt:lpstr>
      <vt:lpstr>TIPS PARA PADRES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PARA PADRES</dc:title>
  <dc:creator>Patricia Vivanco</dc:creator>
  <cp:lastModifiedBy>Patricia Vivanco</cp:lastModifiedBy>
  <cp:revision>2</cp:revision>
  <dcterms:created xsi:type="dcterms:W3CDTF">2020-03-30T18:30:27Z</dcterms:created>
  <dcterms:modified xsi:type="dcterms:W3CDTF">2020-03-30T19:25:34Z</dcterms:modified>
</cp:coreProperties>
</file>